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5.jpg" ContentType="image/jpg"/>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Lst>
  <p:notesMasterIdLst>
    <p:notesMasterId r:id="rId10"/>
  </p:notesMasterIdLst>
  <p:sldIdLst>
    <p:sldId id="2142534104" r:id="rId4"/>
    <p:sldId id="1216" r:id="rId5"/>
    <p:sldId id="2142534103" r:id="rId6"/>
    <p:sldId id="20891" r:id="rId7"/>
    <p:sldId id="20826" r:id="rId8"/>
    <p:sldId id="214253410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EBCAE-E40D-4AFA-9EED-2FF5A864E8AB}" v="7" dt="2023-05-18T16:59:02.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108" d="100"/>
          <a:sy n="108" d="100"/>
        </p:scale>
        <p:origin x="6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EDWARD E Lt Col USSF SSC SSC/BCCS" userId="45a3252c-349e-4b7b-be7e-125b8ae89e70" providerId="ADAL" clId="{094EBCAE-E40D-4AFA-9EED-2FF5A864E8AB}"/>
    <pc:docChg chg="custSel delSld modSld sldOrd">
      <pc:chgData name="JONES, EDWARD E Lt Col USSF SSC SSC/BCCS" userId="45a3252c-349e-4b7b-be7e-125b8ae89e70" providerId="ADAL" clId="{094EBCAE-E40D-4AFA-9EED-2FF5A864E8AB}" dt="2023-05-20T00:17:39.556" v="306" actId="113"/>
      <pc:docMkLst>
        <pc:docMk/>
      </pc:docMkLst>
      <pc:sldChg chg="del">
        <pc:chgData name="JONES, EDWARD E Lt Col USSF SSC SSC/BCCS" userId="45a3252c-349e-4b7b-be7e-125b8ae89e70" providerId="ADAL" clId="{094EBCAE-E40D-4AFA-9EED-2FF5A864E8AB}" dt="2023-05-20T00:07:52.006" v="195" actId="47"/>
        <pc:sldMkLst>
          <pc:docMk/>
          <pc:sldMk cId="0" sldId="273"/>
        </pc:sldMkLst>
      </pc:sldChg>
      <pc:sldChg chg="ord">
        <pc:chgData name="JONES, EDWARD E Lt Col USSF SSC SSC/BCCS" userId="45a3252c-349e-4b7b-be7e-125b8ae89e70" providerId="ADAL" clId="{094EBCAE-E40D-4AFA-9EED-2FF5A864E8AB}" dt="2023-05-20T00:05:40.161" v="1"/>
        <pc:sldMkLst>
          <pc:docMk/>
          <pc:sldMk cId="3005849617" sldId="1216"/>
        </pc:sldMkLst>
      </pc:sldChg>
      <pc:sldChg chg="modSp mod ord">
        <pc:chgData name="JONES, EDWARD E Lt Col USSF SSC SSC/BCCS" userId="45a3252c-349e-4b7b-be7e-125b8ae89e70" providerId="ADAL" clId="{094EBCAE-E40D-4AFA-9EED-2FF5A864E8AB}" dt="2023-05-20T00:09:04.931" v="197" actId="1076"/>
        <pc:sldMkLst>
          <pc:docMk/>
          <pc:sldMk cId="0" sldId="20826"/>
        </pc:sldMkLst>
        <pc:picChg chg="mod">
          <ac:chgData name="JONES, EDWARD E Lt Col USSF SSC SSC/BCCS" userId="45a3252c-349e-4b7b-be7e-125b8ae89e70" providerId="ADAL" clId="{094EBCAE-E40D-4AFA-9EED-2FF5A864E8AB}" dt="2023-05-20T00:09:04.931" v="197" actId="1076"/>
          <ac:picMkLst>
            <pc:docMk/>
            <pc:sldMk cId="0" sldId="20826"/>
            <ac:picMk id="2" creationId="{00000000-0000-0000-0000-000000000000}"/>
          </ac:picMkLst>
        </pc:picChg>
      </pc:sldChg>
      <pc:sldChg chg="modSp mod">
        <pc:chgData name="JONES, EDWARD E Lt Col USSF SSC SSC/BCCS" userId="45a3252c-349e-4b7b-be7e-125b8ae89e70" providerId="ADAL" clId="{094EBCAE-E40D-4AFA-9EED-2FF5A864E8AB}" dt="2023-05-20T00:10:49.352" v="283" actId="20577"/>
        <pc:sldMkLst>
          <pc:docMk/>
          <pc:sldMk cId="1249622748" sldId="2142534103"/>
        </pc:sldMkLst>
        <pc:spChg chg="mod">
          <ac:chgData name="JONES, EDWARD E Lt Col USSF SSC SSC/BCCS" userId="45a3252c-349e-4b7b-be7e-125b8ae89e70" providerId="ADAL" clId="{094EBCAE-E40D-4AFA-9EED-2FF5A864E8AB}" dt="2023-05-20T00:10:49.352" v="283" actId="20577"/>
          <ac:spMkLst>
            <pc:docMk/>
            <pc:sldMk cId="1249622748" sldId="2142534103"/>
            <ac:spMk id="545" creationId="{A5902178-E86F-E8C8-F7DE-E2ADB18E0305}"/>
          </ac:spMkLst>
        </pc:spChg>
        <pc:spChg chg="mod">
          <ac:chgData name="JONES, EDWARD E Lt Col USSF SSC SSC/BCCS" userId="45a3252c-349e-4b7b-be7e-125b8ae89e70" providerId="ADAL" clId="{094EBCAE-E40D-4AFA-9EED-2FF5A864E8AB}" dt="2023-05-20T00:10:40.188" v="267" actId="20577"/>
          <ac:spMkLst>
            <pc:docMk/>
            <pc:sldMk cId="1249622748" sldId="2142534103"/>
            <ac:spMk id="546" creationId="{9AC8C395-E02B-F9AA-D4AE-05A3964AB4C0}"/>
          </ac:spMkLst>
        </pc:spChg>
      </pc:sldChg>
      <pc:sldChg chg="modSp mod">
        <pc:chgData name="JONES, EDWARD E Lt Col USSF SSC SSC/BCCS" userId="45a3252c-349e-4b7b-be7e-125b8ae89e70" providerId="ADAL" clId="{094EBCAE-E40D-4AFA-9EED-2FF5A864E8AB}" dt="2023-05-20T00:17:39.556" v="306" actId="113"/>
        <pc:sldMkLst>
          <pc:docMk/>
          <pc:sldMk cId="0" sldId="2142534104"/>
        </pc:sldMkLst>
        <pc:spChg chg="mod">
          <ac:chgData name="JONES, EDWARD E Lt Col USSF SSC SSC/BCCS" userId="45a3252c-349e-4b7b-be7e-125b8ae89e70" providerId="ADAL" clId="{094EBCAE-E40D-4AFA-9EED-2FF5A864E8AB}" dt="2023-05-20T00:09:25.085" v="198" actId="1076"/>
          <ac:spMkLst>
            <pc:docMk/>
            <pc:sldMk cId="0" sldId="2142534104"/>
            <ac:spMk id="85" creationId="{00000000-0000-0000-0000-000000000000}"/>
          </ac:spMkLst>
        </pc:spChg>
        <pc:spChg chg="mod">
          <ac:chgData name="JONES, EDWARD E Lt Col USSF SSC SSC/BCCS" userId="45a3252c-349e-4b7b-be7e-125b8ae89e70" providerId="ADAL" clId="{094EBCAE-E40D-4AFA-9EED-2FF5A864E8AB}" dt="2023-05-20T00:17:39.556" v="306" actId="113"/>
          <ac:spMkLst>
            <pc:docMk/>
            <pc:sldMk cId="0" sldId="2142534104"/>
            <ac:spMk id="86" creationId="{00000000-0000-0000-0000-000000000000}"/>
          </ac:spMkLst>
        </pc:spChg>
        <pc:spChg chg="mod">
          <ac:chgData name="JONES, EDWARD E Lt Col USSF SSC SSC/BCCS" userId="45a3252c-349e-4b7b-be7e-125b8ae89e70" providerId="ADAL" clId="{094EBCAE-E40D-4AFA-9EED-2FF5A864E8AB}" dt="2023-05-20T00:06:29.451" v="80" actId="20577"/>
          <ac:spMkLst>
            <pc:docMk/>
            <pc:sldMk cId="0" sldId="2142534104"/>
            <ac:spMk id="87" creationId="{00000000-0000-0000-0000-000000000000}"/>
          </ac:spMkLst>
        </pc:spChg>
      </pc:sldChg>
      <pc:sldChg chg="ord">
        <pc:chgData name="JONES, EDWARD E Lt Col USSF SSC SSC/BCCS" userId="45a3252c-349e-4b7b-be7e-125b8ae89e70" providerId="ADAL" clId="{094EBCAE-E40D-4AFA-9EED-2FF5A864E8AB}" dt="2023-05-20T00:07:49.941" v="194"/>
        <pc:sldMkLst>
          <pc:docMk/>
          <pc:sldMk cId="0" sldId="2142534105"/>
        </pc:sldMkLst>
      </pc:sldChg>
    </pc:docChg>
  </pc:docChgLst>
  <pc:docChgLst>
    <pc:chgData name="EDWARD" userId="45a3252c-349e-4b7b-be7e-125b8ae89e70" providerId="ADAL" clId="{094EBCAE-E40D-4AFA-9EED-2FF5A864E8AB}"/>
    <pc:docChg chg="addSld delSld modSld">
      <pc:chgData name="EDWARD" userId="45a3252c-349e-4b7b-be7e-125b8ae89e70" providerId="ADAL" clId="{094EBCAE-E40D-4AFA-9EED-2FF5A864E8AB}" dt="2023-05-18T16:59:59.720" v="30" actId="20577"/>
      <pc:docMkLst>
        <pc:docMk/>
      </pc:docMkLst>
      <pc:sldChg chg="addSp del mod">
        <pc:chgData name="EDWARD" userId="45a3252c-349e-4b7b-be7e-125b8ae89e70" providerId="ADAL" clId="{094EBCAE-E40D-4AFA-9EED-2FF5A864E8AB}" dt="2023-05-18T16:56:56.737" v="6" actId="47"/>
        <pc:sldMkLst>
          <pc:docMk/>
          <pc:sldMk cId="1102378823" sldId="256"/>
        </pc:sldMkLst>
        <pc:spChg chg="add">
          <ac:chgData name="EDWARD" userId="45a3252c-349e-4b7b-be7e-125b8ae89e70" providerId="ADAL" clId="{094EBCAE-E40D-4AFA-9EED-2FF5A864E8AB}" dt="2023-05-18T16:56:12.191" v="0" actId="22"/>
          <ac:spMkLst>
            <pc:docMk/>
            <pc:sldMk cId="1102378823" sldId="256"/>
            <ac:spMk id="5" creationId="{F55B9175-65E4-30AB-6A3A-912B336E5CEE}"/>
          </ac:spMkLst>
        </pc:spChg>
      </pc:sldChg>
      <pc:sldChg chg="add del">
        <pc:chgData name="EDWARD" userId="45a3252c-349e-4b7b-be7e-125b8ae89e70" providerId="ADAL" clId="{094EBCAE-E40D-4AFA-9EED-2FF5A864E8AB}" dt="2023-05-18T16:59:40.865" v="9" actId="47"/>
        <pc:sldMkLst>
          <pc:docMk/>
          <pc:sldMk cId="0" sldId="260"/>
        </pc:sldMkLst>
      </pc:sldChg>
      <pc:sldChg chg="add">
        <pc:chgData name="EDWARD" userId="45a3252c-349e-4b7b-be7e-125b8ae89e70" providerId="ADAL" clId="{094EBCAE-E40D-4AFA-9EED-2FF5A864E8AB}" dt="2023-05-18T16:57:30.522" v="7"/>
        <pc:sldMkLst>
          <pc:docMk/>
          <pc:sldMk cId="0" sldId="273"/>
        </pc:sldMkLst>
      </pc:sldChg>
      <pc:sldChg chg="add">
        <pc:chgData name="EDWARD" userId="45a3252c-349e-4b7b-be7e-125b8ae89e70" providerId="ADAL" clId="{094EBCAE-E40D-4AFA-9EED-2FF5A864E8AB}" dt="2023-05-18T16:57:30.522" v="7"/>
        <pc:sldMkLst>
          <pc:docMk/>
          <pc:sldMk cId="3005849617" sldId="1216"/>
        </pc:sldMkLst>
      </pc:sldChg>
      <pc:sldChg chg="add">
        <pc:chgData name="EDWARD" userId="45a3252c-349e-4b7b-be7e-125b8ae89e70" providerId="ADAL" clId="{094EBCAE-E40D-4AFA-9EED-2FF5A864E8AB}" dt="2023-05-18T16:59:02.692" v="8"/>
        <pc:sldMkLst>
          <pc:docMk/>
          <pc:sldMk cId="0" sldId="20826"/>
        </pc:sldMkLst>
      </pc:sldChg>
      <pc:sldChg chg="add del">
        <pc:chgData name="EDWARD" userId="45a3252c-349e-4b7b-be7e-125b8ae89e70" providerId="ADAL" clId="{094EBCAE-E40D-4AFA-9EED-2FF5A864E8AB}" dt="2023-05-18T16:56:36.360" v="3"/>
        <pc:sldMkLst>
          <pc:docMk/>
          <pc:sldMk cId="0" sldId="20891"/>
        </pc:sldMkLst>
      </pc:sldChg>
      <pc:sldChg chg="add del">
        <pc:chgData name="EDWARD" userId="45a3252c-349e-4b7b-be7e-125b8ae89e70" providerId="ADAL" clId="{094EBCAE-E40D-4AFA-9EED-2FF5A864E8AB}" dt="2023-05-18T16:56:36.360" v="3"/>
        <pc:sldMkLst>
          <pc:docMk/>
          <pc:sldMk cId="1249622748" sldId="2142534103"/>
        </pc:sldMkLst>
      </pc:sldChg>
      <pc:sldChg chg="modSp add mod">
        <pc:chgData name="EDWARD" userId="45a3252c-349e-4b7b-be7e-125b8ae89e70" providerId="ADAL" clId="{094EBCAE-E40D-4AFA-9EED-2FF5A864E8AB}" dt="2023-05-18T16:59:59.720" v="30" actId="20577"/>
        <pc:sldMkLst>
          <pc:docMk/>
          <pc:sldMk cId="0" sldId="2142534104"/>
        </pc:sldMkLst>
        <pc:spChg chg="mod">
          <ac:chgData name="EDWARD" userId="45a3252c-349e-4b7b-be7e-125b8ae89e70" providerId="ADAL" clId="{094EBCAE-E40D-4AFA-9EED-2FF5A864E8AB}" dt="2023-05-18T16:59:59.720" v="30" actId="20577"/>
          <ac:spMkLst>
            <pc:docMk/>
            <pc:sldMk cId="0" sldId="2142534104"/>
            <ac:spMk id="87" creationId="{00000000-0000-0000-0000-000000000000}"/>
          </ac:spMkLst>
        </pc:spChg>
      </pc:sldChg>
      <pc:sldChg chg="add">
        <pc:chgData name="EDWARD" userId="45a3252c-349e-4b7b-be7e-125b8ae89e70" providerId="ADAL" clId="{094EBCAE-E40D-4AFA-9EED-2FF5A864E8AB}" dt="2023-05-18T16:59:02.692" v="8"/>
        <pc:sldMkLst>
          <pc:docMk/>
          <pc:sldMk cId="0" sldId="2142534105"/>
        </pc:sldMkLst>
      </pc:sldChg>
      <pc:sldMasterChg chg="delSldLayout">
        <pc:chgData name="EDWARD" userId="45a3252c-349e-4b7b-be7e-125b8ae89e70" providerId="ADAL" clId="{094EBCAE-E40D-4AFA-9EED-2FF5A864E8AB}" dt="2023-05-18T16:59:40.865" v="9" actId="47"/>
        <pc:sldMasterMkLst>
          <pc:docMk/>
          <pc:sldMasterMk cId="3833924058" sldId="2147483648"/>
        </pc:sldMasterMkLst>
        <pc:sldLayoutChg chg="del">
          <pc:chgData name="EDWARD" userId="45a3252c-349e-4b7b-be7e-125b8ae89e70" providerId="ADAL" clId="{094EBCAE-E40D-4AFA-9EED-2FF5A864E8AB}" dt="2023-05-18T16:59:40.865" v="9" actId="47"/>
          <pc:sldLayoutMkLst>
            <pc:docMk/>
            <pc:sldMasterMk cId="3833924058" sldId="2147483648"/>
            <pc:sldLayoutMk cId="4168909104"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C5217-D69E-4544-93EA-25EAA87AF16A}"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9FF8E-17AF-441A-B44A-2B067AF7215B}" type="slidenum">
              <a:rPr lang="en-US" smtClean="0"/>
              <a:t>‹#›</a:t>
            </a:fld>
            <a:endParaRPr lang="en-US"/>
          </a:p>
        </p:txBody>
      </p:sp>
    </p:spTree>
    <p:extLst>
      <p:ext uri="{BB962C8B-B14F-4D97-AF65-F5344CB8AC3E}">
        <p14:creationId xmlns:p14="http://schemas.microsoft.com/office/powerpoint/2010/main" val="888423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98500" y="4467782"/>
            <a:ext cx="5588000" cy="3655457"/>
          </a:xfrm>
          <a:prstGeom prst="rect">
            <a:avLst/>
          </a:prstGeom>
        </p:spPr>
        <p:txBody>
          <a:bodyPr spcFirstLastPara="1" wrap="square" lIns="87675" tIns="43825" rIns="87675" bIns="438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708025" y="1160463"/>
            <a:ext cx="5568950" cy="31321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543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1544638"/>
            <a:ext cx="7416800" cy="4171950"/>
          </a:xfrm>
        </p:spPr>
      </p:sp>
      <p:sp>
        <p:nvSpPr>
          <p:cNvPr id="3" name="Notes Placeholder 2"/>
          <p:cNvSpPr>
            <a:spLocks noGrp="1"/>
          </p:cNvSpPr>
          <p:nvPr>
            <p:ph type="body" idx="1"/>
          </p:nvPr>
        </p:nvSpPr>
        <p:spPr/>
        <p:txBody>
          <a:bodyPr/>
          <a:lstStyle/>
          <a:p>
            <a:r>
              <a:rPr lang="en-US" baseline="0"/>
              <a:t>2”, 2.75”, 3.38”, 4.01”, 4.64”, 5.27”, 5.9”, 6.53”</a:t>
            </a:r>
          </a:p>
          <a:p>
            <a:r>
              <a:rPr lang="en-US" baseline="0"/>
              <a:t>From Center</a:t>
            </a:r>
          </a:p>
          <a:p>
            <a:r>
              <a:rPr lang="en-US" baseline="0"/>
              <a:t>-5.7”, -3.8”, -1.9”, 0.2”, 2.1</a:t>
            </a:r>
          </a:p>
        </p:txBody>
      </p:sp>
      <p:sp>
        <p:nvSpPr>
          <p:cNvPr id="4" name="Slide Number Placeholder 3"/>
          <p:cNvSpPr>
            <a:spLocks noGrp="1"/>
          </p:cNvSpPr>
          <p:nvPr>
            <p:ph type="sldNum" sz="quarter" idx="10"/>
          </p:nvPr>
        </p:nvSpPr>
        <p:spPr/>
        <p:txBody>
          <a:bodyPr/>
          <a:lstStyle/>
          <a:p>
            <a:pPr marL="0" marR="0" lvl="0" indent="0" algn="r" defTabSz="475397" rtl="0" eaLnBrk="1" fontAlgn="auto" latinLnBrk="0" hangingPunct="1">
              <a:lnSpc>
                <a:spcPct val="100000"/>
              </a:lnSpc>
              <a:spcBef>
                <a:spcPts val="0"/>
              </a:spcBef>
              <a:spcAft>
                <a:spcPts val="0"/>
              </a:spcAft>
              <a:buClrTx/>
              <a:buSzTx/>
              <a:buFontTx/>
              <a:buNone/>
              <a:tabLst/>
              <a:defRPr/>
            </a:pPr>
            <a:fld id="{4366C869-7683-4711-88F8-E592F401F7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539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42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708025" y="1160463"/>
            <a:ext cx="5568950"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98500" y="4467782"/>
            <a:ext cx="5588000" cy="3655457"/>
          </a:xfrm>
          <a:prstGeom prst="rect">
            <a:avLst/>
          </a:prstGeom>
          <a:noFill/>
          <a:ln>
            <a:noFill/>
          </a:ln>
        </p:spPr>
        <p:txBody>
          <a:bodyPr spcFirstLastPara="1" wrap="square" lIns="87675" tIns="43825" rIns="87675" bIns="43825" anchor="t" anchorCtr="0">
            <a:noAutofit/>
          </a:bodyPr>
          <a:lstStyle/>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Responsiveness and addressing threat by delivering capabilities that facilitate speed (acceleration) and resiliency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(Showcase of new example OV/Operational Scenario to provide context)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Delivering capabilities that enables greater speed in space warfighting by...</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Accelerating decision making through enterprise data management, exploitation, and transformation (Space C2, UDL, Warp Core examples)</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Space Fence / UDL example (linkages / synergy to SDACP portfolio)</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Enabling space warfighting synchronization through automation that accelerates our ability respond, move, and maneuver (Examples from EGS, Information Mobility)</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Common UX that facilitates efficiency, less training and speed for space operators (Astro, already being leveraged by govt &amp; industry community)</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Examples of KM applications that have already enabled greater speed</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Facilitating resiliency through enterprise solutions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Common platforms, standards, and messages (EGS)</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Expanding network capacity and increasing path diversity at multiple classification levels (i.e.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AaaS</a:t>
            </a:r>
            <a:r>
              <a:rPr lang="en-US" sz="1200" dirty="0">
                <a:effectLst/>
                <a:latin typeface="Calibri" panose="020F0502020204030204" pitchFamily="34" charset="0"/>
                <a:ea typeface="Calibri" panose="020F0502020204030204" pitchFamily="34" charset="0"/>
                <a:cs typeface="Times New Roman" panose="02020603050405020304" pitchFamily="18" charset="0"/>
              </a:rPr>
              <a:t>, CAS, FAS)</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Aging infrastructure and proliferating on orbit assets driving need for modernization efforts</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Open architectures enabling resiliency though avoidance of vendor lock and cultivating and strengthening the industrial base (EGS)</a:t>
            </a:r>
          </a:p>
          <a:p>
            <a:pPr marL="0" lvl="0" indent="0" algn="l" rtl="0">
              <a:spcBef>
                <a:spcPts val="0"/>
              </a:spcBef>
              <a:spcAft>
                <a:spcPts val="0"/>
              </a:spcAft>
              <a:buNone/>
            </a:pPr>
            <a:endParaRPr lang="en-US" dirty="0"/>
          </a:p>
        </p:txBody>
      </p:sp>
      <p:sp>
        <p:nvSpPr>
          <p:cNvPr id="119" name="Google Shape;119;p5:notes"/>
          <p:cNvSpPr txBox="1">
            <a:spLocks noGrp="1"/>
          </p:cNvSpPr>
          <p:nvPr>
            <p:ph type="sldNum" idx="12"/>
          </p:nvPr>
        </p:nvSpPr>
        <p:spPr>
          <a:xfrm>
            <a:off x="3956553" y="8817906"/>
            <a:ext cx="3026833" cy="465796"/>
          </a:xfrm>
          <a:prstGeom prst="rect">
            <a:avLst/>
          </a:prstGeom>
          <a:noFill/>
          <a:ln>
            <a:noFill/>
          </a:ln>
        </p:spPr>
        <p:txBody>
          <a:bodyPr spcFirstLastPara="1" wrap="square" lIns="87675" tIns="43825" rIns="87675" bIns="4382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32D1-1933-2B15-9FA1-D71959CECD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817366-8151-3D90-9BFB-FD640FA6FB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B97E12-DAD3-7C18-B1AE-D6A448BAC9B9}"/>
              </a:ext>
            </a:extLst>
          </p:cNvPr>
          <p:cNvSpPr>
            <a:spLocks noGrp="1"/>
          </p:cNvSpPr>
          <p:nvPr>
            <p:ph type="dt" sz="half" idx="10"/>
          </p:nvPr>
        </p:nvSpPr>
        <p:spPr/>
        <p:txBody>
          <a:bodyPr/>
          <a:lstStyle/>
          <a:p>
            <a:fld id="{BDD17454-DEFE-4201-85C7-334478CCE3AD}" type="datetimeFigureOut">
              <a:rPr lang="en-US" smtClean="0"/>
              <a:t>5/19/2023</a:t>
            </a:fld>
            <a:endParaRPr lang="en-US"/>
          </a:p>
        </p:txBody>
      </p:sp>
      <p:sp>
        <p:nvSpPr>
          <p:cNvPr id="5" name="Footer Placeholder 4">
            <a:extLst>
              <a:ext uri="{FF2B5EF4-FFF2-40B4-BE49-F238E27FC236}">
                <a16:creationId xmlns:a16="http://schemas.microsoft.com/office/drawing/2014/main" id="{377FDC5A-A65B-E6F1-1810-7DD108D30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67323-EABD-1563-6851-AF9ABF42E91A}"/>
              </a:ext>
            </a:extLst>
          </p:cNvPr>
          <p:cNvSpPr>
            <a:spLocks noGrp="1"/>
          </p:cNvSpPr>
          <p:nvPr>
            <p:ph type="sldNum" sz="quarter" idx="12"/>
          </p:nvPr>
        </p:nvSpPr>
        <p:spPr/>
        <p:txBody>
          <a:bodyPr/>
          <a:lstStyle/>
          <a:p>
            <a:fld id="{0D1CF881-40C4-4829-9112-A20AD8707D5F}" type="slidenum">
              <a:rPr lang="en-US" smtClean="0"/>
              <a:t>‹#›</a:t>
            </a:fld>
            <a:endParaRPr lang="en-US"/>
          </a:p>
        </p:txBody>
      </p:sp>
    </p:spTree>
    <p:extLst>
      <p:ext uri="{BB962C8B-B14F-4D97-AF65-F5344CB8AC3E}">
        <p14:creationId xmlns:p14="http://schemas.microsoft.com/office/powerpoint/2010/main" val="14984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7005-829B-EFF0-8DC5-2115787904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EA35E2-12A5-3871-DAB7-EF2FB1FE63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CF8B1-9BFF-1881-C3E2-103EB47E0AD0}"/>
              </a:ext>
            </a:extLst>
          </p:cNvPr>
          <p:cNvSpPr>
            <a:spLocks noGrp="1"/>
          </p:cNvSpPr>
          <p:nvPr>
            <p:ph type="dt" sz="half" idx="10"/>
          </p:nvPr>
        </p:nvSpPr>
        <p:spPr/>
        <p:txBody>
          <a:bodyPr/>
          <a:lstStyle/>
          <a:p>
            <a:fld id="{BDD17454-DEFE-4201-85C7-334478CCE3AD}" type="datetimeFigureOut">
              <a:rPr lang="en-US" smtClean="0"/>
              <a:t>5/19/2023</a:t>
            </a:fld>
            <a:endParaRPr lang="en-US"/>
          </a:p>
        </p:txBody>
      </p:sp>
      <p:sp>
        <p:nvSpPr>
          <p:cNvPr id="5" name="Footer Placeholder 4">
            <a:extLst>
              <a:ext uri="{FF2B5EF4-FFF2-40B4-BE49-F238E27FC236}">
                <a16:creationId xmlns:a16="http://schemas.microsoft.com/office/drawing/2014/main" id="{36FEC4CD-46E7-799A-98FD-D352D2E94E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7FE4B-BC99-A82B-AEB6-14AB799BFF93}"/>
              </a:ext>
            </a:extLst>
          </p:cNvPr>
          <p:cNvSpPr>
            <a:spLocks noGrp="1"/>
          </p:cNvSpPr>
          <p:nvPr>
            <p:ph type="sldNum" sz="quarter" idx="12"/>
          </p:nvPr>
        </p:nvSpPr>
        <p:spPr/>
        <p:txBody>
          <a:bodyPr/>
          <a:lstStyle/>
          <a:p>
            <a:fld id="{0D1CF881-40C4-4829-9112-A20AD8707D5F}" type="slidenum">
              <a:rPr lang="en-US" smtClean="0"/>
              <a:t>‹#›</a:t>
            </a:fld>
            <a:endParaRPr lang="en-US"/>
          </a:p>
        </p:txBody>
      </p:sp>
    </p:spTree>
    <p:extLst>
      <p:ext uri="{BB962C8B-B14F-4D97-AF65-F5344CB8AC3E}">
        <p14:creationId xmlns:p14="http://schemas.microsoft.com/office/powerpoint/2010/main" val="3072600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6592B-0067-E6D3-2FE7-8B832F0D88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BFA23F-DA5B-6245-D03E-8B3D655187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4AB30-AA30-E38A-EFCF-9BAEE16775A6}"/>
              </a:ext>
            </a:extLst>
          </p:cNvPr>
          <p:cNvSpPr>
            <a:spLocks noGrp="1"/>
          </p:cNvSpPr>
          <p:nvPr>
            <p:ph type="dt" sz="half" idx="10"/>
          </p:nvPr>
        </p:nvSpPr>
        <p:spPr/>
        <p:txBody>
          <a:bodyPr/>
          <a:lstStyle/>
          <a:p>
            <a:fld id="{BDD17454-DEFE-4201-85C7-334478CCE3AD}" type="datetimeFigureOut">
              <a:rPr lang="en-US" smtClean="0"/>
              <a:t>5/19/2023</a:t>
            </a:fld>
            <a:endParaRPr lang="en-US"/>
          </a:p>
        </p:txBody>
      </p:sp>
      <p:sp>
        <p:nvSpPr>
          <p:cNvPr id="5" name="Footer Placeholder 4">
            <a:extLst>
              <a:ext uri="{FF2B5EF4-FFF2-40B4-BE49-F238E27FC236}">
                <a16:creationId xmlns:a16="http://schemas.microsoft.com/office/drawing/2014/main" id="{7EBA59A8-CD4B-3EFB-677F-84551DA24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D72F9-209B-9A6F-A522-BBD5C621EBA3}"/>
              </a:ext>
            </a:extLst>
          </p:cNvPr>
          <p:cNvSpPr>
            <a:spLocks noGrp="1"/>
          </p:cNvSpPr>
          <p:nvPr>
            <p:ph type="sldNum" sz="quarter" idx="12"/>
          </p:nvPr>
        </p:nvSpPr>
        <p:spPr/>
        <p:txBody>
          <a:bodyPr/>
          <a:lstStyle/>
          <a:p>
            <a:fld id="{0D1CF881-40C4-4829-9112-A20AD8707D5F}" type="slidenum">
              <a:rPr lang="en-US" smtClean="0"/>
              <a:t>‹#›</a:t>
            </a:fld>
            <a:endParaRPr lang="en-US"/>
          </a:p>
        </p:txBody>
      </p:sp>
    </p:spTree>
    <p:extLst>
      <p:ext uri="{BB962C8B-B14F-4D97-AF65-F5344CB8AC3E}">
        <p14:creationId xmlns:p14="http://schemas.microsoft.com/office/powerpoint/2010/main" val="1247259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Banner">
  <p:cSld name="Title Slide Banner">
    <p:spTree>
      <p:nvGrpSpPr>
        <p:cNvPr id="1" name="Shape 16"/>
        <p:cNvGrpSpPr/>
        <p:nvPr/>
      </p:nvGrpSpPr>
      <p:grpSpPr>
        <a:xfrm>
          <a:off x="0" y="0"/>
          <a:ext cx="0" cy="0"/>
          <a:chOff x="0" y="0"/>
          <a:chExt cx="0" cy="0"/>
        </a:xfrm>
      </p:grpSpPr>
      <p:sp>
        <p:nvSpPr>
          <p:cNvPr id="17" name="Google Shape;17;p22"/>
          <p:cNvSpPr/>
          <p:nvPr/>
        </p:nvSpPr>
        <p:spPr>
          <a:xfrm>
            <a:off x="3510542" y="3108922"/>
            <a:ext cx="6570133" cy="45719"/>
          </a:xfrm>
          <a:prstGeom prst="flowChartProcess">
            <a:avLst/>
          </a:prstGeom>
          <a:solidFill>
            <a:srgbClr val="1E4E79"/>
          </a:solidFill>
          <a:ln>
            <a:noFill/>
          </a:ln>
        </p:spPr>
        <p:txBody>
          <a:bodyPr spcFirstLastPara="1" wrap="square" lIns="51425" tIns="25700" rIns="51425" bIns="25700" anchor="t" anchorCtr="0">
            <a:noAutofit/>
          </a:bodyPr>
          <a:lstStyle/>
          <a:p>
            <a:pPr marL="0" marR="0" lvl="0" indent="0" algn="ctr" rtl="0">
              <a:lnSpc>
                <a:spcPct val="100000"/>
              </a:lnSpc>
              <a:spcBef>
                <a:spcPts val="0"/>
              </a:spcBef>
              <a:spcAft>
                <a:spcPts val="0"/>
              </a:spcAft>
              <a:buClr>
                <a:schemeClr val="dk1"/>
              </a:buClr>
              <a:buSzPts val="788"/>
              <a:buFont typeface="Calibri"/>
              <a:buNone/>
            </a:pPr>
            <a:endParaRPr sz="788" b="0" i="0" u="none" strike="noStrike" cap="none">
              <a:solidFill>
                <a:schemeClr val="dk1"/>
              </a:solidFill>
              <a:latin typeface="Arial"/>
              <a:ea typeface="Arial"/>
              <a:cs typeface="Arial"/>
              <a:sym typeface="Arial"/>
            </a:endParaRPr>
          </a:p>
        </p:txBody>
      </p:sp>
      <p:pic>
        <p:nvPicPr>
          <p:cNvPr id="18" name="Google Shape;18;p22"/>
          <p:cNvPicPr preferRelativeResize="0"/>
          <p:nvPr/>
        </p:nvPicPr>
        <p:blipFill rotWithShape="1">
          <a:blip r:embed="rId2">
            <a:alphaModFix/>
          </a:blip>
          <a:srcRect/>
          <a:stretch/>
        </p:blipFill>
        <p:spPr>
          <a:xfrm>
            <a:off x="126012" y="125578"/>
            <a:ext cx="1708909" cy="6595899"/>
          </a:xfrm>
          <a:prstGeom prst="rect">
            <a:avLst/>
          </a:prstGeom>
          <a:noFill/>
          <a:ln>
            <a:noFill/>
          </a:ln>
        </p:spPr>
      </p:pic>
      <p:sp>
        <p:nvSpPr>
          <p:cNvPr id="19" name="Google Shape;19;p22"/>
          <p:cNvSpPr txBox="1">
            <a:spLocks noGrp="1"/>
          </p:cNvSpPr>
          <p:nvPr>
            <p:ph type="body" idx="1"/>
          </p:nvPr>
        </p:nvSpPr>
        <p:spPr>
          <a:xfrm>
            <a:off x="4167504" y="2743202"/>
            <a:ext cx="4876464" cy="411439"/>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750"/>
              </a:spcBef>
              <a:spcAft>
                <a:spcPts val="0"/>
              </a:spcAft>
              <a:buClr>
                <a:schemeClr val="dk1"/>
              </a:buClr>
              <a:buSzPts val="2800"/>
              <a:buNone/>
              <a:defRPr sz="2800">
                <a:latin typeface="Trebuchet MS"/>
                <a:ea typeface="Trebuchet MS"/>
                <a:cs typeface="Trebuchet MS"/>
                <a:sym typeface="Trebuchet MS"/>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0" name="Google Shape;20;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6129" y="281791"/>
            <a:ext cx="4261209" cy="4261209"/>
          </a:xfrm>
          <a:prstGeom prst="rect">
            <a:avLst/>
          </a:prstGeom>
          <a:noFill/>
          <a:ln>
            <a:noFill/>
          </a:ln>
        </p:spPr>
      </p:pic>
      <p:sp>
        <p:nvSpPr>
          <p:cNvPr id="21" name="Google Shape;21;p22"/>
          <p:cNvSpPr txBox="1">
            <a:spLocks noGrp="1"/>
          </p:cNvSpPr>
          <p:nvPr>
            <p:ph type="body" idx="2"/>
          </p:nvPr>
        </p:nvSpPr>
        <p:spPr>
          <a:xfrm>
            <a:off x="3405336" y="1828800"/>
            <a:ext cx="6400800" cy="5461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750"/>
              </a:spcBef>
              <a:spcAft>
                <a:spcPts val="0"/>
              </a:spcAft>
              <a:buClr>
                <a:schemeClr val="dk1"/>
              </a:buClr>
              <a:buSzPts val="3600"/>
              <a:buNone/>
              <a:defRPr sz="3600"/>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22"/>
          <p:cNvSpPr txBox="1">
            <a:spLocks noGrp="1"/>
          </p:cNvSpPr>
          <p:nvPr>
            <p:ph type="body" idx="3"/>
          </p:nvPr>
        </p:nvSpPr>
        <p:spPr>
          <a:xfrm>
            <a:off x="8229600" y="5029200"/>
            <a:ext cx="3246120" cy="731520"/>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750"/>
              </a:spcBef>
              <a:spcAft>
                <a:spcPts val="0"/>
              </a:spcAft>
              <a:buClr>
                <a:schemeClr val="dk1"/>
              </a:buClr>
              <a:buSzPts val="1350"/>
              <a:buNone/>
              <a:defRPr sz="1350"/>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22"/>
          <p:cNvSpPr txBox="1">
            <a:spLocks noGrp="1"/>
          </p:cNvSpPr>
          <p:nvPr>
            <p:ph type="sldNum" idx="12"/>
          </p:nvPr>
        </p:nvSpPr>
        <p:spPr>
          <a:xfrm>
            <a:off x="9171432"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888888"/>
                </a:solidFill>
                <a:latin typeface="Trebuchet MS"/>
                <a:ea typeface="Trebuchet MS"/>
                <a:cs typeface="Trebuchet MS"/>
                <a:sym typeface="Trebuchet MS"/>
              </a:defRPr>
            </a:lvl1pPr>
            <a:lvl2pPr marL="0" lvl="1" indent="0" algn="r">
              <a:spcBef>
                <a:spcPts val="0"/>
              </a:spcBef>
              <a:buNone/>
              <a:defRPr sz="900" b="0" i="0" u="none" strike="noStrike" cap="none">
                <a:solidFill>
                  <a:srgbClr val="888888"/>
                </a:solidFill>
                <a:latin typeface="Trebuchet MS"/>
                <a:ea typeface="Trebuchet MS"/>
                <a:cs typeface="Trebuchet MS"/>
                <a:sym typeface="Trebuchet MS"/>
              </a:defRPr>
            </a:lvl2pPr>
            <a:lvl3pPr marL="0" lvl="2" indent="0" algn="r">
              <a:spcBef>
                <a:spcPts val="0"/>
              </a:spcBef>
              <a:buNone/>
              <a:defRPr sz="900" b="0" i="0" u="none" strike="noStrike" cap="none">
                <a:solidFill>
                  <a:srgbClr val="888888"/>
                </a:solidFill>
                <a:latin typeface="Trebuchet MS"/>
                <a:ea typeface="Trebuchet MS"/>
                <a:cs typeface="Trebuchet MS"/>
                <a:sym typeface="Trebuchet MS"/>
              </a:defRPr>
            </a:lvl3pPr>
            <a:lvl4pPr marL="0" lvl="3" indent="0" algn="r">
              <a:spcBef>
                <a:spcPts val="0"/>
              </a:spcBef>
              <a:buNone/>
              <a:defRPr sz="900" b="0" i="0" u="none" strike="noStrike" cap="none">
                <a:solidFill>
                  <a:srgbClr val="888888"/>
                </a:solidFill>
                <a:latin typeface="Trebuchet MS"/>
                <a:ea typeface="Trebuchet MS"/>
                <a:cs typeface="Trebuchet MS"/>
                <a:sym typeface="Trebuchet MS"/>
              </a:defRPr>
            </a:lvl4pPr>
            <a:lvl5pPr marL="0" lvl="4" indent="0" algn="r">
              <a:spcBef>
                <a:spcPts val="0"/>
              </a:spcBef>
              <a:buNone/>
              <a:defRPr sz="900" b="0" i="0" u="none" strike="noStrike" cap="none">
                <a:solidFill>
                  <a:srgbClr val="888888"/>
                </a:solidFill>
                <a:latin typeface="Trebuchet MS"/>
                <a:ea typeface="Trebuchet MS"/>
                <a:cs typeface="Trebuchet MS"/>
                <a:sym typeface="Trebuchet MS"/>
              </a:defRPr>
            </a:lvl5pPr>
            <a:lvl6pPr marL="0" lvl="5" indent="0" algn="r">
              <a:spcBef>
                <a:spcPts val="0"/>
              </a:spcBef>
              <a:buNone/>
              <a:defRPr sz="900" b="0" i="0" u="none" strike="noStrike" cap="none">
                <a:solidFill>
                  <a:srgbClr val="888888"/>
                </a:solidFill>
                <a:latin typeface="Trebuchet MS"/>
                <a:ea typeface="Trebuchet MS"/>
                <a:cs typeface="Trebuchet MS"/>
                <a:sym typeface="Trebuchet MS"/>
              </a:defRPr>
            </a:lvl6pPr>
            <a:lvl7pPr marL="0" lvl="6" indent="0" algn="r">
              <a:spcBef>
                <a:spcPts val="0"/>
              </a:spcBef>
              <a:buNone/>
              <a:defRPr sz="900" b="0" i="0" u="none" strike="noStrike" cap="none">
                <a:solidFill>
                  <a:srgbClr val="888888"/>
                </a:solidFill>
                <a:latin typeface="Trebuchet MS"/>
                <a:ea typeface="Trebuchet MS"/>
                <a:cs typeface="Trebuchet MS"/>
                <a:sym typeface="Trebuchet MS"/>
              </a:defRPr>
            </a:lvl7pPr>
            <a:lvl8pPr marL="0" lvl="7" indent="0" algn="r">
              <a:spcBef>
                <a:spcPts val="0"/>
              </a:spcBef>
              <a:buNone/>
              <a:defRPr sz="900" b="0" i="0" u="none" strike="noStrike" cap="none">
                <a:solidFill>
                  <a:srgbClr val="888888"/>
                </a:solidFill>
                <a:latin typeface="Trebuchet MS"/>
                <a:ea typeface="Trebuchet MS"/>
                <a:cs typeface="Trebuchet MS"/>
                <a:sym typeface="Trebuchet MS"/>
              </a:defRPr>
            </a:lvl8pPr>
            <a:lvl9pPr marL="0" lvl="8" indent="0" algn="r">
              <a:spcBef>
                <a:spcPts val="0"/>
              </a:spcBef>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22"/>
          <p:cNvSpPr txBox="1"/>
          <p:nvPr/>
        </p:nvSpPr>
        <p:spPr>
          <a:xfrm flipH="1">
            <a:off x="4495800" y="0"/>
            <a:ext cx="3200400"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1050"/>
              <a:buFont typeface="Trebuchet MS"/>
              <a:buNone/>
            </a:pPr>
            <a:r>
              <a:rPr lang="en-US" sz="1050" b="1" i="0" u="none" strike="noStrike" cap="none" dirty="0">
                <a:solidFill>
                  <a:srgbClr val="00B050"/>
                </a:solidFill>
                <a:latin typeface="Trebuchet MS"/>
                <a:ea typeface="Trebuchet MS"/>
                <a:cs typeface="Trebuchet MS"/>
                <a:sym typeface="Trebuchet MS"/>
              </a:rPr>
              <a:t>UNCLASSIFIED</a:t>
            </a:r>
            <a:endParaRPr dirty="0"/>
          </a:p>
        </p:txBody>
      </p:sp>
      <p:sp>
        <p:nvSpPr>
          <p:cNvPr id="25" name="Google Shape;25;p22"/>
          <p:cNvSpPr txBox="1"/>
          <p:nvPr/>
        </p:nvSpPr>
        <p:spPr>
          <a:xfrm flipH="1">
            <a:off x="4495800" y="6604084"/>
            <a:ext cx="3200400" cy="253916"/>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US" sz="1050" b="1" i="0" u="none" strike="noStrike" cap="none" dirty="0">
                <a:solidFill>
                  <a:srgbClr val="00B050"/>
                </a:solidFill>
                <a:latin typeface="Trebuchet MS"/>
                <a:ea typeface="Trebuchet MS"/>
                <a:cs typeface="Trebuchet MS"/>
                <a:sym typeface="Trebuchet MS"/>
              </a:rPr>
              <a:t>UNCLASSIFIED</a:t>
            </a:r>
            <a:endParaRPr dirty="0"/>
          </a:p>
        </p:txBody>
      </p:sp>
    </p:spTree>
    <p:extLst>
      <p:ext uri="{BB962C8B-B14F-4D97-AF65-F5344CB8AC3E}">
        <p14:creationId xmlns:p14="http://schemas.microsoft.com/office/powerpoint/2010/main" val="462330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1C6835-4941-1EC9-A187-66A2C2C74031}"/>
              </a:ext>
            </a:extLst>
          </p:cNvPr>
          <p:cNvSpPr>
            <a:spLocks noGrp="1"/>
          </p:cNvSpPr>
          <p:nvPr>
            <p:ph type="body" sz="quarter" idx="10" hasCustomPrompt="1"/>
          </p:nvPr>
        </p:nvSpPr>
        <p:spPr>
          <a:xfrm>
            <a:off x="670560" y="228600"/>
            <a:ext cx="11521440" cy="548640"/>
          </a:xfrm>
          <a:prstGeom prst="rect">
            <a:avLst/>
          </a:prstGeom>
        </p:spPr>
        <p:txBody>
          <a:bodyPr anchor="ctr"/>
          <a:lstStyle>
            <a:lvl1pPr marL="0" indent="0" algn="r">
              <a:buNone/>
              <a:defRPr sz="2400" b="1">
                <a:latin typeface="Trebuchet MS" panose="020B0603020202020204" pitchFamily="34" charset="0"/>
              </a:defRPr>
            </a:lvl1pPr>
          </a:lstStyle>
          <a:p>
            <a:pPr lvl="0"/>
            <a:r>
              <a:rPr lang="en-US"/>
              <a:t>INSERT DIRECTORATE NAME (ABBV/XX)</a:t>
            </a:r>
          </a:p>
        </p:txBody>
      </p:sp>
      <p:grpSp>
        <p:nvGrpSpPr>
          <p:cNvPr id="10" name="Group 9">
            <a:extLst>
              <a:ext uri="{FF2B5EF4-FFF2-40B4-BE49-F238E27FC236}">
                <a16:creationId xmlns:a16="http://schemas.microsoft.com/office/drawing/2014/main" id="{475B9BBA-D1E1-FF38-F34A-F16C6B1B3C51}"/>
              </a:ext>
            </a:extLst>
          </p:cNvPr>
          <p:cNvGrpSpPr/>
          <p:nvPr userDrawn="1"/>
        </p:nvGrpSpPr>
        <p:grpSpPr>
          <a:xfrm>
            <a:off x="91440" y="5760720"/>
            <a:ext cx="845646" cy="776564"/>
            <a:chOff x="11233150" y="5859981"/>
            <a:chExt cx="845646" cy="776564"/>
          </a:xfrm>
        </p:grpSpPr>
        <p:sp>
          <p:nvSpPr>
            <p:cNvPr id="20" name="Rectangle 19">
              <a:extLst>
                <a:ext uri="{FF2B5EF4-FFF2-40B4-BE49-F238E27FC236}">
                  <a16:creationId xmlns:a16="http://schemas.microsoft.com/office/drawing/2014/main" id="{D9F259E3-2D53-5030-F105-FE7DE7B13986}"/>
                </a:ext>
              </a:extLst>
            </p:cNvPr>
            <p:cNvSpPr/>
            <p:nvPr userDrawn="1"/>
          </p:nvSpPr>
          <p:spPr>
            <a:xfrm>
              <a:off x="11233150" y="5859981"/>
              <a:ext cx="829771" cy="7765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66D6436-C6D1-C6D7-7C19-C390F4DF818D}"/>
                </a:ext>
              </a:extLst>
            </p:cNvPr>
            <p:cNvSpPr txBox="1"/>
            <p:nvPr userDrawn="1"/>
          </p:nvSpPr>
          <p:spPr>
            <a:xfrm>
              <a:off x="11411284" y="5990214"/>
              <a:ext cx="6675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a:t>Assigned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a:t>Matrix</a:t>
              </a:r>
            </a:p>
            <a:p>
              <a:r>
                <a:rPr lang="en-US" sz="900" b="0">
                  <a:solidFill>
                    <a:srgbClr val="00B050"/>
                  </a:solidFill>
                </a:rPr>
                <a:t>Inbound</a:t>
              </a:r>
            </a:p>
            <a:p>
              <a:r>
                <a:rPr lang="en-US" sz="900" b="0">
                  <a:solidFill>
                    <a:srgbClr val="FF0000"/>
                  </a:solidFill>
                </a:rPr>
                <a:t>Outbound</a:t>
              </a:r>
            </a:p>
          </p:txBody>
        </p:sp>
        <p:sp>
          <p:nvSpPr>
            <p:cNvPr id="28" name="TextBox 27">
              <a:extLst>
                <a:ext uri="{FF2B5EF4-FFF2-40B4-BE49-F238E27FC236}">
                  <a16:creationId xmlns:a16="http://schemas.microsoft.com/office/drawing/2014/main" id="{64C9DF43-3E09-9902-2E81-ECE0247F54BA}"/>
                </a:ext>
              </a:extLst>
            </p:cNvPr>
            <p:cNvSpPr txBox="1"/>
            <p:nvPr userDrawn="1"/>
          </p:nvSpPr>
          <p:spPr>
            <a:xfrm>
              <a:off x="11327995" y="5866852"/>
              <a:ext cx="640080" cy="230832"/>
            </a:xfrm>
            <a:prstGeom prst="rect">
              <a:avLst/>
            </a:prstGeom>
            <a:noFill/>
          </p:spPr>
          <p:txBody>
            <a:bodyPr wrap="square" anchor="ctr">
              <a:spAutoFit/>
            </a:bodyPr>
            <a:lstStyle/>
            <a:p>
              <a:pPr algn="ctr"/>
              <a:r>
                <a:rPr lang="en-US" sz="900" b="1">
                  <a:highlight>
                    <a:srgbClr val="FFFF00"/>
                  </a:highlight>
                </a:rPr>
                <a:t>LEGEND</a:t>
              </a:r>
            </a:p>
          </p:txBody>
        </p:sp>
        <p:cxnSp>
          <p:nvCxnSpPr>
            <p:cNvPr id="8" name="Straight Connector 7">
              <a:extLst>
                <a:ext uri="{FF2B5EF4-FFF2-40B4-BE49-F238E27FC236}">
                  <a16:creationId xmlns:a16="http://schemas.microsoft.com/office/drawing/2014/main" id="{A5CCBD63-1BF5-02C9-0538-8582CE145D82}"/>
                </a:ext>
              </a:extLst>
            </p:cNvPr>
            <p:cNvCxnSpPr>
              <a:cxnSpLocks/>
            </p:cNvCxnSpPr>
            <p:nvPr userDrawn="1"/>
          </p:nvCxnSpPr>
          <p:spPr>
            <a:xfrm>
              <a:off x="11283545" y="6097684"/>
              <a:ext cx="1828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8BF7A1C-1C0B-B41C-A1F9-FB2AD7691E11}"/>
                </a:ext>
              </a:extLst>
            </p:cNvPr>
            <p:cNvCxnSpPr>
              <a:cxnSpLocks/>
            </p:cNvCxnSpPr>
            <p:nvPr userDrawn="1"/>
          </p:nvCxnSpPr>
          <p:spPr>
            <a:xfrm>
              <a:off x="11283545" y="6248263"/>
              <a:ext cx="182880" cy="0"/>
            </a:xfrm>
            <a:prstGeom prst="line">
              <a:avLst/>
            </a:prstGeom>
            <a:ln w="12700">
              <a:prstDash val="sysDash"/>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129208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5156B7C-73CF-2685-FC99-6188B76FB585}"/>
              </a:ext>
            </a:extLst>
          </p:cNvPr>
          <p:cNvSpPr>
            <a:spLocks noGrp="1"/>
          </p:cNvSpPr>
          <p:nvPr>
            <p:ph type="body" sz="quarter" idx="10" hasCustomPrompt="1"/>
          </p:nvPr>
        </p:nvSpPr>
        <p:spPr>
          <a:xfrm>
            <a:off x="670560" y="228600"/>
            <a:ext cx="11521440" cy="548640"/>
          </a:xfrm>
          <a:prstGeom prst="rect">
            <a:avLst/>
          </a:prstGeom>
        </p:spPr>
        <p:txBody>
          <a:bodyPr anchor="ctr"/>
          <a:lstStyle>
            <a:lvl1pPr marL="0" indent="0" algn="r">
              <a:buNone/>
              <a:defRPr sz="2400" b="1">
                <a:latin typeface="Trebuchet MS" panose="020B0603020202020204" pitchFamily="34" charset="0"/>
              </a:defRPr>
            </a:lvl1pPr>
          </a:lstStyle>
          <a:p>
            <a:pPr lvl="0"/>
            <a:r>
              <a:rPr lang="en-US"/>
              <a:t>INSERT DIRECTORATE NAME (ABBV/XX)</a:t>
            </a:r>
          </a:p>
        </p:txBody>
      </p:sp>
    </p:spTree>
    <p:extLst>
      <p:ext uri="{BB962C8B-B14F-4D97-AF65-F5344CB8AC3E}">
        <p14:creationId xmlns:p14="http://schemas.microsoft.com/office/powerpoint/2010/main" val="2904811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800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5BD8C6-8AF2-41AE-BA02-11A052834BA9}"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A47E7-74EC-4CC7-AD9D-A2C6311A1D78}" type="slidenum">
              <a:rPr lang="en-US" smtClean="0"/>
              <a:t>‹#›</a:t>
            </a:fld>
            <a:endParaRPr lang="en-US"/>
          </a:p>
        </p:txBody>
      </p:sp>
    </p:spTree>
    <p:extLst>
      <p:ext uri="{BB962C8B-B14F-4D97-AF65-F5344CB8AC3E}">
        <p14:creationId xmlns:p14="http://schemas.microsoft.com/office/powerpoint/2010/main" val="72913219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5BD8C6-8AF2-41AE-BA02-11A052834BA9}"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A47E7-74EC-4CC7-AD9D-A2C6311A1D78}" type="slidenum">
              <a:rPr lang="en-US" smtClean="0"/>
              <a:t>‹#›</a:t>
            </a:fld>
            <a:endParaRPr lang="en-US"/>
          </a:p>
        </p:txBody>
      </p:sp>
    </p:spTree>
    <p:extLst>
      <p:ext uri="{BB962C8B-B14F-4D97-AF65-F5344CB8AC3E}">
        <p14:creationId xmlns:p14="http://schemas.microsoft.com/office/powerpoint/2010/main" val="2383446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_Title and Content - SMC 2017">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10"/>
            <a:ext cx="10972800" cy="4525963"/>
          </a:xfrm>
          <a:prstGeom prst="rect">
            <a:avLst/>
          </a:prstGeom>
        </p:spPr>
        <p:txBody>
          <a:bodyPr lIns="91381" tIns="45691" rIns="91381" bIns="45691"/>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1615707" y="57328"/>
            <a:ext cx="8855443" cy="1143000"/>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dirty="0"/>
              <a:t>Click to edit Master title style</a:t>
            </a:r>
          </a:p>
        </p:txBody>
      </p:sp>
      <p:sp>
        <p:nvSpPr>
          <p:cNvPr id="5" name="Date Placeholder 3"/>
          <p:cNvSpPr>
            <a:spLocks noGrp="1"/>
          </p:cNvSpPr>
          <p:nvPr>
            <p:ph type="dt" sz="half" idx="2"/>
          </p:nvPr>
        </p:nvSpPr>
        <p:spPr>
          <a:xfrm>
            <a:off x="1228645" y="6465310"/>
            <a:ext cx="2844800" cy="365125"/>
          </a:xfrm>
          <a:prstGeom prst="rect">
            <a:avLst/>
          </a:prstGeom>
        </p:spPr>
        <p:txBody>
          <a:bodyPr vert="horz" lIns="91381" tIns="45691" rIns="91381" bIns="45691" rtlCol="0" anchor="ctr"/>
          <a:lstStyle>
            <a:lvl1pPr algn="l">
              <a:defRPr sz="1200">
                <a:solidFill>
                  <a:schemeClr val="tx1">
                    <a:tint val="75000"/>
                  </a:schemeClr>
                </a:solidFill>
                <a:latin typeface="Helvetica" pitchFamily="34" charset="0"/>
                <a:cs typeface="Arial" pitchFamily="34" charset="0"/>
              </a:defRPr>
            </a:lvl1pPr>
          </a:lstStyle>
          <a:p>
            <a:r>
              <a:rPr lang="en-US" dirty="0">
                <a:solidFill>
                  <a:prstClr val="black">
                    <a:tint val="75000"/>
                  </a:prstClr>
                </a:solidFill>
              </a:rPr>
              <a:t>8/3/2012 12:53 PM</a:t>
            </a:r>
          </a:p>
        </p:txBody>
      </p:sp>
    </p:spTree>
    <p:extLst>
      <p:ext uri="{BB962C8B-B14F-4D97-AF65-F5344CB8AC3E}">
        <p14:creationId xmlns:p14="http://schemas.microsoft.com/office/powerpoint/2010/main" val="1362889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914400" eaLnBrk="0" fontAlgn="base" hangingPunct="0">
              <a:spcBef>
                <a:spcPct val="0"/>
              </a:spcBef>
              <a:spcAft>
                <a:spcPct val="0"/>
              </a:spcAft>
              <a:defRPr/>
            </a:pPr>
            <a:r>
              <a:rPr lang="en-US" sz="1000">
                <a:solidFill>
                  <a:srgbClr val="969696"/>
                </a:solidFill>
                <a:latin typeface="Arial" charset="0"/>
              </a:rPr>
              <a:t>As of: </a:t>
            </a:r>
          </a:p>
        </p:txBody>
      </p:sp>
      <p:sp>
        <p:nvSpPr>
          <p:cNvPr id="7" name="Text Placeholder 3">
            <a:extLst>
              <a:ext uri="{FF2B5EF4-FFF2-40B4-BE49-F238E27FC236}">
                <a16:creationId xmlns:a16="http://schemas.microsoft.com/office/drawing/2014/main" id="{437BFE8B-2DC4-134A-8EDD-227F5DDCE8CD}"/>
              </a:ext>
            </a:extLst>
          </p:cNvPr>
          <p:cNvSpPr>
            <a:spLocks noGrp="1"/>
          </p:cNvSpPr>
          <p:nvPr>
            <p:ph type="body" sz="half" idx="2"/>
          </p:nvPr>
        </p:nvSpPr>
        <p:spPr>
          <a:xfrm>
            <a:off x="609600" y="2214501"/>
            <a:ext cx="5010912" cy="41113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Picture Placeholder 2">
            <a:extLst>
              <a:ext uri="{FF2B5EF4-FFF2-40B4-BE49-F238E27FC236}">
                <a16:creationId xmlns:a16="http://schemas.microsoft.com/office/drawing/2014/main" id="{DE340509-66CB-3F48-8505-F97B30F810DE}"/>
              </a:ext>
            </a:extLst>
          </p:cNvPr>
          <p:cNvSpPr>
            <a:spLocks noGrp="1"/>
          </p:cNvSpPr>
          <p:nvPr>
            <p:ph type="pic" idx="13"/>
          </p:nvPr>
        </p:nvSpPr>
        <p:spPr>
          <a:xfrm>
            <a:off x="5766816" y="3888832"/>
            <a:ext cx="5900928" cy="2437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a:extLst>
              <a:ext uri="{FF2B5EF4-FFF2-40B4-BE49-F238E27FC236}">
                <a16:creationId xmlns:a16="http://schemas.microsoft.com/office/drawing/2014/main" id="{C7126977-8E04-534A-A974-363FF81F0071}"/>
              </a:ext>
            </a:extLst>
          </p:cNvPr>
          <p:cNvSpPr>
            <a:spLocks noGrp="1"/>
          </p:cNvSpPr>
          <p:nvPr>
            <p:ph type="pic" idx="14"/>
          </p:nvPr>
        </p:nvSpPr>
        <p:spPr>
          <a:xfrm>
            <a:off x="5766816" y="1335025"/>
            <a:ext cx="5900928" cy="2437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10">
            <a:extLst>
              <a:ext uri="{FF2B5EF4-FFF2-40B4-BE49-F238E27FC236}">
                <a16:creationId xmlns:a16="http://schemas.microsoft.com/office/drawing/2014/main" id="{7F726C43-A9C0-924F-AD2B-51E016BA6A83}"/>
              </a:ext>
            </a:extLst>
          </p:cNvPr>
          <p:cNvSpPr>
            <a:spLocks noGrp="1"/>
          </p:cNvSpPr>
          <p:nvPr>
            <p:ph type="body" sz="quarter" idx="15"/>
          </p:nvPr>
        </p:nvSpPr>
        <p:spPr>
          <a:xfrm>
            <a:off x="609601" y="1335089"/>
            <a:ext cx="5035296" cy="804608"/>
          </a:xfrm>
        </p:spPr>
        <p:txBody>
          <a:bodyPr/>
          <a:lstStyle>
            <a:lvl1pPr marL="0" indent="0">
              <a:buFontTx/>
              <a:buNone/>
              <a:defRPr/>
            </a:lvl1pPr>
            <a:lvl2pPr marL="406400" indent="0">
              <a:buFontTx/>
              <a:buNone/>
              <a:defRPr/>
            </a:lvl2pPr>
            <a:lvl3pPr marL="803275"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Rectangle 1030"/>
          <p:cNvSpPr>
            <a:spLocks noGrp="1" noChangeArrowheads="1"/>
          </p:cNvSpPr>
          <p:nvPr>
            <p:ph type="title"/>
          </p:nvPr>
        </p:nvSpPr>
        <p:spPr bwMode="auto">
          <a:xfrm>
            <a:off x="1699039" y="112562"/>
            <a:ext cx="90259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 name="Slide Number Placeholder 3"/>
          <p:cNvSpPr>
            <a:spLocks noGrp="1"/>
          </p:cNvSpPr>
          <p:nvPr>
            <p:ph type="sldNum" sz="quarter" idx="11"/>
          </p:nvPr>
        </p:nvSpPr>
        <p:spPr>
          <a:xfrm>
            <a:off x="10651067" y="6524625"/>
            <a:ext cx="1524000" cy="304800"/>
          </a:xfrm>
          <a:prstGeom prst="rect">
            <a:avLst/>
          </a:prstGeom>
        </p:spPr>
        <p:txBody>
          <a:bodyPr/>
          <a:lstStyle>
            <a:lvl1pPr>
              <a:defRPr/>
            </a:lvl1pPr>
          </a:lstStyle>
          <a:p>
            <a:pPr>
              <a:defRPr/>
            </a:pPr>
            <a:fld id="{654AF846-8587-461B-BABD-439F605D6308}" type="slidenum">
              <a:rPr lang="en-US" altLang="en-US">
                <a:solidFill>
                  <a:prstClr val="black">
                    <a:tint val="75000"/>
                  </a:prstClr>
                </a:solidFill>
              </a:rPr>
              <a:pPr>
                <a:defRPr/>
              </a:pPr>
              <a:t>‹#›</a:t>
            </a:fld>
            <a:endParaRPr lang="en-US" altLang="en-US" dirty="0">
              <a:solidFill>
                <a:srgbClr val="EEECE1"/>
              </a:solidFill>
            </a:endParaRPr>
          </a:p>
        </p:txBody>
      </p:sp>
    </p:spTree>
    <p:extLst>
      <p:ext uri="{BB962C8B-B14F-4D97-AF65-F5344CB8AC3E}">
        <p14:creationId xmlns:p14="http://schemas.microsoft.com/office/powerpoint/2010/main" val="186172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1E32E-F41E-1AEB-EE96-CC78807B40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D08AAC-A2BB-01E5-AE63-A36D5CFCA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7E9F7-0E77-B77F-4452-67A8614C349B}"/>
              </a:ext>
            </a:extLst>
          </p:cNvPr>
          <p:cNvSpPr>
            <a:spLocks noGrp="1"/>
          </p:cNvSpPr>
          <p:nvPr>
            <p:ph type="dt" sz="half" idx="10"/>
          </p:nvPr>
        </p:nvSpPr>
        <p:spPr/>
        <p:txBody>
          <a:bodyPr/>
          <a:lstStyle/>
          <a:p>
            <a:fld id="{BDD17454-DEFE-4201-85C7-334478CCE3AD}" type="datetimeFigureOut">
              <a:rPr lang="en-US" smtClean="0"/>
              <a:t>5/19/2023</a:t>
            </a:fld>
            <a:endParaRPr lang="en-US"/>
          </a:p>
        </p:txBody>
      </p:sp>
      <p:sp>
        <p:nvSpPr>
          <p:cNvPr id="5" name="Footer Placeholder 4">
            <a:extLst>
              <a:ext uri="{FF2B5EF4-FFF2-40B4-BE49-F238E27FC236}">
                <a16:creationId xmlns:a16="http://schemas.microsoft.com/office/drawing/2014/main" id="{C4F3D083-DDAA-AB79-6E4E-F14624CCF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2933D-4FA0-97D5-D518-A544369CB20D}"/>
              </a:ext>
            </a:extLst>
          </p:cNvPr>
          <p:cNvSpPr>
            <a:spLocks noGrp="1"/>
          </p:cNvSpPr>
          <p:nvPr>
            <p:ph type="sldNum" sz="quarter" idx="12"/>
          </p:nvPr>
        </p:nvSpPr>
        <p:spPr/>
        <p:txBody>
          <a:bodyPr/>
          <a:lstStyle/>
          <a:p>
            <a:fld id="{0D1CF881-40C4-4829-9112-A20AD8707D5F}" type="slidenum">
              <a:rPr lang="en-US" smtClean="0"/>
              <a:t>‹#›</a:t>
            </a:fld>
            <a:endParaRPr lang="en-US"/>
          </a:p>
        </p:txBody>
      </p:sp>
    </p:spTree>
    <p:extLst>
      <p:ext uri="{BB962C8B-B14F-4D97-AF65-F5344CB8AC3E}">
        <p14:creationId xmlns:p14="http://schemas.microsoft.com/office/powerpoint/2010/main" val="2624812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7578" y="148856"/>
            <a:ext cx="9953897" cy="685800"/>
          </a:xfrm>
          <a:prstGeom prst="rect">
            <a:avLst/>
          </a:prstGeom>
          <a:noFill/>
          <a:ln w="9525">
            <a:noFill/>
            <a:miter lim="800000"/>
            <a:headEnd/>
            <a:tailEnd/>
          </a:ln>
        </p:spPr>
        <p:txBody>
          <a:bodyPr/>
          <a:lstStyle/>
          <a:p>
            <a:pPr lvl="0"/>
            <a:r>
              <a:rPr lang="en-US" dirty="0"/>
              <a:t>Click to edit Master title style</a:t>
            </a:r>
          </a:p>
        </p:txBody>
      </p:sp>
      <p:sp>
        <p:nvSpPr>
          <p:cNvPr id="4" name="Slide Number Placeholder 3"/>
          <p:cNvSpPr>
            <a:spLocks noGrp="1"/>
          </p:cNvSpPr>
          <p:nvPr>
            <p:ph type="sldNum" sz="quarter" idx="10"/>
          </p:nvPr>
        </p:nvSpPr>
        <p:spPr>
          <a:xfrm>
            <a:off x="9652000" y="6615113"/>
            <a:ext cx="2540000" cy="152400"/>
          </a:xfrm>
        </p:spPr>
        <p:txBody>
          <a:bodyPr anchor="ctr"/>
          <a:lstStyle>
            <a:lvl1pPr>
              <a:defRPr>
                <a:solidFill>
                  <a:schemeClr val="tx1"/>
                </a:solidFill>
              </a:defRPr>
            </a:lvl1pPr>
          </a:lstStyle>
          <a:p>
            <a:pPr>
              <a:defRPr/>
            </a:pPr>
            <a:fld id="{587A3487-FB5E-447D-AC78-DDED1ABFD1CD}" type="slidenum">
              <a:rPr lang="en-US" smtClean="0"/>
              <a:pPr>
                <a:defRPr/>
              </a:pPr>
              <a:t>‹#›</a:t>
            </a:fld>
            <a:endParaRPr lang="en-US" sz="1050" b="0" dirty="0"/>
          </a:p>
        </p:txBody>
      </p:sp>
    </p:spTree>
    <p:extLst>
      <p:ext uri="{BB962C8B-B14F-4D97-AF65-F5344CB8AC3E}">
        <p14:creationId xmlns:p14="http://schemas.microsoft.com/office/powerpoint/2010/main" val="412581491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2294322E-9E08-4B98-B740-19778DD4BD9A}" type="slidenum">
              <a:rPr lang="en-US" altLang="en-US"/>
              <a:pPr>
                <a:defRPr/>
              </a:pPr>
              <a:t>‹#›</a:t>
            </a:fld>
            <a:endParaRPr lang="en-US" altLang="en-US">
              <a:solidFill>
                <a:schemeClr val="bg2"/>
              </a:solidFill>
            </a:endParaRPr>
          </a:p>
        </p:txBody>
      </p:sp>
      <p:sp>
        <p:nvSpPr>
          <p:cNvPr id="7" name="Footer Placeholder 3"/>
          <p:cNvSpPr>
            <a:spLocks noGrp="1"/>
          </p:cNvSpPr>
          <p:nvPr>
            <p:ph type="ftr" sz="quarter" idx="12"/>
          </p:nvPr>
        </p:nvSpPr>
        <p:spPr>
          <a:xfrm>
            <a:off x="2943135" y="6422233"/>
            <a:ext cx="6485708" cy="365125"/>
          </a:xfrm>
        </p:spPr>
        <p:txBody>
          <a:bodyPr/>
          <a:lstStyle/>
          <a:p>
            <a:pPr defTabSz="914400">
              <a:defRPr/>
            </a:pPr>
            <a:r>
              <a:rPr lang="en-US" sz="1200" b="1" i="1">
                <a:solidFill>
                  <a:prstClr val="black"/>
                </a:solidFill>
                <a:latin typeface="Arial" panose="020B0604020202020204" pitchFamily="34" charset="0"/>
                <a:cs typeface="Arial" panose="020B0604020202020204" pitchFamily="34" charset="0"/>
              </a:rPr>
              <a:t>Superior Warfighter Capability through</a:t>
            </a:r>
          </a:p>
          <a:p>
            <a:pPr defTabSz="914400">
              <a:defRPr/>
            </a:pPr>
            <a:r>
              <a:rPr lang="en-US" sz="1200" b="1" i="1">
                <a:solidFill>
                  <a:prstClr val="black"/>
                </a:solidFill>
                <a:latin typeface="Arial" panose="020B0604020202020204" pitchFamily="34" charset="0"/>
                <a:cs typeface="Arial" panose="020B0604020202020204" pitchFamily="34" charset="0"/>
              </a:rPr>
              <a:t>Uncompromised Launch and Sustainment from the Ground Up!</a:t>
            </a:r>
            <a:endParaRPr lang="en-US" sz="1200" b="1"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859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6"/>
        <p:cNvGrpSpPr/>
        <p:nvPr/>
      </p:nvGrpSpPr>
      <p:grpSpPr>
        <a:xfrm>
          <a:off x="0" y="0"/>
          <a:ext cx="0" cy="0"/>
          <a:chOff x="0" y="0"/>
          <a:chExt cx="0" cy="0"/>
        </a:xfrm>
      </p:grpSpPr>
      <p:sp>
        <p:nvSpPr>
          <p:cNvPr id="27" name="Google Shape;27;p23"/>
          <p:cNvSpPr txBox="1">
            <a:spLocks noGrp="1"/>
          </p:cNvSpPr>
          <p:nvPr>
            <p:ph type="body" idx="1"/>
          </p:nvPr>
        </p:nvSpPr>
        <p:spPr>
          <a:xfrm>
            <a:off x="609600" y="1371600"/>
            <a:ext cx="10972800" cy="48463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23850" algn="l">
              <a:lnSpc>
                <a:spcPct val="90000"/>
              </a:lnSpc>
              <a:spcBef>
                <a:spcPts val="375"/>
              </a:spcBef>
              <a:spcAft>
                <a:spcPts val="0"/>
              </a:spcAft>
              <a:buClr>
                <a:schemeClr val="dk1"/>
              </a:buClr>
              <a:buSzPts val="15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23"/>
          <p:cNvSpPr txBox="1">
            <a:spLocks noGrp="1"/>
          </p:cNvSpPr>
          <p:nvPr>
            <p:ph type="dt" idx="10"/>
          </p:nvPr>
        </p:nvSpPr>
        <p:spPr>
          <a:xfrm>
            <a:off x="27432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4038600" y="621792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i="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9171432"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23"/>
          <p:cNvSpPr txBox="1"/>
          <p:nvPr/>
        </p:nvSpPr>
        <p:spPr>
          <a:xfrm>
            <a:off x="1737360" y="97359"/>
            <a:ext cx="10058400" cy="791475"/>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3300"/>
              <a:buFont typeface="Trebuchet MS"/>
              <a:buNone/>
            </a:pPr>
            <a:endParaRPr sz="3300" b="0" i="0" u="none" strike="noStrike" cap="none">
              <a:solidFill>
                <a:schemeClr val="dk1"/>
              </a:solidFill>
              <a:latin typeface="Trebuchet MS"/>
              <a:ea typeface="Trebuchet MS"/>
              <a:cs typeface="Trebuchet MS"/>
              <a:sym typeface="Trebuchet MS"/>
            </a:endParaRPr>
          </a:p>
        </p:txBody>
      </p:sp>
      <p:sp>
        <p:nvSpPr>
          <p:cNvPr id="32" name="Google Shape;32;p23"/>
          <p:cNvSpPr txBox="1">
            <a:spLocks noGrp="1"/>
          </p:cNvSpPr>
          <p:nvPr>
            <p:ph type="title"/>
          </p:nvPr>
        </p:nvSpPr>
        <p:spPr>
          <a:xfrm>
            <a:off x="1737360" y="91440"/>
            <a:ext cx="9845040" cy="795528"/>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23"/>
          <p:cNvSpPr txBox="1"/>
          <p:nvPr/>
        </p:nvSpPr>
        <p:spPr>
          <a:xfrm flipH="1">
            <a:off x="4495800" y="0"/>
            <a:ext cx="3200400"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i="0" u="none" strike="noStrike" cap="none">
                <a:solidFill>
                  <a:srgbClr val="00B050"/>
                </a:solidFill>
                <a:latin typeface="Trebuchet MS"/>
                <a:ea typeface="Trebuchet MS"/>
                <a:cs typeface="Trebuchet MS"/>
                <a:sym typeface="Trebuchet MS"/>
              </a:rPr>
              <a:t>UNCLASSIFIED</a:t>
            </a:r>
            <a:endParaRPr/>
          </a:p>
        </p:txBody>
      </p:sp>
      <p:sp>
        <p:nvSpPr>
          <p:cNvPr id="34" name="Google Shape;34;p23"/>
          <p:cNvSpPr txBox="1"/>
          <p:nvPr/>
        </p:nvSpPr>
        <p:spPr>
          <a:xfrm flipH="1">
            <a:off x="4495800" y="6604084"/>
            <a:ext cx="3200400" cy="253916"/>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US" sz="1050" b="1" i="0" u="none" strike="noStrike" cap="none">
                <a:solidFill>
                  <a:srgbClr val="00B050"/>
                </a:solidFill>
                <a:latin typeface="Trebuchet MS"/>
                <a:ea typeface="Trebuchet MS"/>
                <a:cs typeface="Trebuchet MS"/>
                <a:sym typeface="Trebuchet MS"/>
              </a:rPr>
              <a:t>UNCLASSIFIED</a:t>
            </a:r>
            <a:endParaRPr/>
          </a:p>
        </p:txBody>
      </p:sp>
    </p:spTree>
    <p:extLst>
      <p:ext uri="{BB962C8B-B14F-4D97-AF65-F5344CB8AC3E}">
        <p14:creationId xmlns:p14="http://schemas.microsoft.com/office/powerpoint/2010/main" val="3299193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obj">
  <p:cSld name="Blank">
    <p:spTree>
      <p:nvGrpSpPr>
        <p:cNvPr id="1" name="Shape 79"/>
        <p:cNvGrpSpPr/>
        <p:nvPr/>
      </p:nvGrpSpPr>
      <p:grpSpPr>
        <a:xfrm>
          <a:off x="0" y="0"/>
          <a:ext cx="0" cy="0"/>
          <a:chOff x="0" y="0"/>
          <a:chExt cx="0" cy="0"/>
        </a:xfrm>
      </p:grpSpPr>
    </p:spTree>
    <p:extLst>
      <p:ext uri="{BB962C8B-B14F-4D97-AF65-F5344CB8AC3E}">
        <p14:creationId xmlns:p14="http://schemas.microsoft.com/office/powerpoint/2010/main" val="421579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6DA1E-2D3C-6659-F0B5-2CE560278D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F02658-7C62-7B2B-7156-5BFEADC87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238596-7EC4-C52D-2EB1-1ACBF4A050E6}"/>
              </a:ext>
            </a:extLst>
          </p:cNvPr>
          <p:cNvSpPr>
            <a:spLocks noGrp="1"/>
          </p:cNvSpPr>
          <p:nvPr>
            <p:ph type="dt" sz="half" idx="10"/>
          </p:nvPr>
        </p:nvSpPr>
        <p:spPr/>
        <p:txBody>
          <a:bodyPr/>
          <a:lstStyle/>
          <a:p>
            <a:fld id="{BDD17454-DEFE-4201-85C7-334478CCE3AD}" type="datetimeFigureOut">
              <a:rPr lang="en-US" smtClean="0"/>
              <a:t>5/19/2023</a:t>
            </a:fld>
            <a:endParaRPr lang="en-US"/>
          </a:p>
        </p:txBody>
      </p:sp>
      <p:sp>
        <p:nvSpPr>
          <p:cNvPr id="5" name="Footer Placeholder 4">
            <a:extLst>
              <a:ext uri="{FF2B5EF4-FFF2-40B4-BE49-F238E27FC236}">
                <a16:creationId xmlns:a16="http://schemas.microsoft.com/office/drawing/2014/main" id="{FD355827-2D21-6D3B-0224-98CF1DCF9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61B29-8608-5DE4-5C93-48399D2C3A47}"/>
              </a:ext>
            </a:extLst>
          </p:cNvPr>
          <p:cNvSpPr>
            <a:spLocks noGrp="1"/>
          </p:cNvSpPr>
          <p:nvPr>
            <p:ph type="sldNum" sz="quarter" idx="12"/>
          </p:nvPr>
        </p:nvSpPr>
        <p:spPr/>
        <p:txBody>
          <a:bodyPr/>
          <a:lstStyle/>
          <a:p>
            <a:fld id="{0D1CF881-40C4-4829-9112-A20AD8707D5F}" type="slidenum">
              <a:rPr lang="en-US" smtClean="0"/>
              <a:t>‹#›</a:t>
            </a:fld>
            <a:endParaRPr lang="en-US"/>
          </a:p>
        </p:txBody>
      </p:sp>
    </p:spTree>
    <p:extLst>
      <p:ext uri="{BB962C8B-B14F-4D97-AF65-F5344CB8AC3E}">
        <p14:creationId xmlns:p14="http://schemas.microsoft.com/office/powerpoint/2010/main" val="393413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B6AE2-8891-4D52-1138-BE35E2502A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BD4B54-1E33-4461-FB7D-5D9A792B80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43A751-42E5-78FA-B8EF-876A7D15D7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DB7DFE-4621-8202-B9FE-BE648E2A137B}"/>
              </a:ext>
            </a:extLst>
          </p:cNvPr>
          <p:cNvSpPr>
            <a:spLocks noGrp="1"/>
          </p:cNvSpPr>
          <p:nvPr>
            <p:ph type="dt" sz="half" idx="10"/>
          </p:nvPr>
        </p:nvSpPr>
        <p:spPr/>
        <p:txBody>
          <a:bodyPr/>
          <a:lstStyle/>
          <a:p>
            <a:fld id="{BDD17454-DEFE-4201-85C7-334478CCE3AD}" type="datetimeFigureOut">
              <a:rPr lang="en-US" smtClean="0"/>
              <a:t>5/19/2023</a:t>
            </a:fld>
            <a:endParaRPr lang="en-US"/>
          </a:p>
        </p:txBody>
      </p:sp>
      <p:sp>
        <p:nvSpPr>
          <p:cNvPr id="6" name="Footer Placeholder 5">
            <a:extLst>
              <a:ext uri="{FF2B5EF4-FFF2-40B4-BE49-F238E27FC236}">
                <a16:creationId xmlns:a16="http://schemas.microsoft.com/office/drawing/2014/main" id="{6BE898E7-9ACE-3D7E-D5A4-5E171E5A8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334E84-F734-0BE9-977C-87E1C7894482}"/>
              </a:ext>
            </a:extLst>
          </p:cNvPr>
          <p:cNvSpPr>
            <a:spLocks noGrp="1"/>
          </p:cNvSpPr>
          <p:nvPr>
            <p:ph type="sldNum" sz="quarter" idx="12"/>
          </p:nvPr>
        </p:nvSpPr>
        <p:spPr/>
        <p:txBody>
          <a:bodyPr/>
          <a:lstStyle/>
          <a:p>
            <a:fld id="{0D1CF881-40C4-4829-9112-A20AD8707D5F}" type="slidenum">
              <a:rPr lang="en-US" smtClean="0"/>
              <a:t>‹#›</a:t>
            </a:fld>
            <a:endParaRPr lang="en-US"/>
          </a:p>
        </p:txBody>
      </p:sp>
    </p:spTree>
    <p:extLst>
      <p:ext uri="{BB962C8B-B14F-4D97-AF65-F5344CB8AC3E}">
        <p14:creationId xmlns:p14="http://schemas.microsoft.com/office/powerpoint/2010/main" val="133828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4029-92A6-05C2-DE67-482C90BF14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C34B8E-6F0F-ABBB-D389-E0D848EC7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B44533-79FF-B3BC-3316-FB8870383A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345BF1-7F92-B6A2-27E6-44A3285AA5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915269-C294-B55A-B0E8-62FE379C13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A06C15-5D51-303F-5D5D-02DFE0D06A15}"/>
              </a:ext>
            </a:extLst>
          </p:cNvPr>
          <p:cNvSpPr>
            <a:spLocks noGrp="1"/>
          </p:cNvSpPr>
          <p:nvPr>
            <p:ph type="dt" sz="half" idx="10"/>
          </p:nvPr>
        </p:nvSpPr>
        <p:spPr/>
        <p:txBody>
          <a:bodyPr/>
          <a:lstStyle/>
          <a:p>
            <a:fld id="{BDD17454-DEFE-4201-85C7-334478CCE3AD}" type="datetimeFigureOut">
              <a:rPr lang="en-US" smtClean="0"/>
              <a:t>5/19/2023</a:t>
            </a:fld>
            <a:endParaRPr lang="en-US"/>
          </a:p>
        </p:txBody>
      </p:sp>
      <p:sp>
        <p:nvSpPr>
          <p:cNvPr id="8" name="Footer Placeholder 7">
            <a:extLst>
              <a:ext uri="{FF2B5EF4-FFF2-40B4-BE49-F238E27FC236}">
                <a16:creationId xmlns:a16="http://schemas.microsoft.com/office/drawing/2014/main" id="{C4480F07-DF43-448E-2F50-C71E7D80C9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4C2130-7E0D-715C-48B6-BCAAC60FA889}"/>
              </a:ext>
            </a:extLst>
          </p:cNvPr>
          <p:cNvSpPr>
            <a:spLocks noGrp="1"/>
          </p:cNvSpPr>
          <p:nvPr>
            <p:ph type="sldNum" sz="quarter" idx="12"/>
          </p:nvPr>
        </p:nvSpPr>
        <p:spPr/>
        <p:txBody>
          <a:bodyPr/>
          <a:lstStyle/>
          <a:p>
            <a:fld id="{0D1CF881-40C4-4829-9112-A20AD8707D5F}" type="slidenum">
              <a:rPr lang="en-US" smtClean="0"/>
              <a:t>‹#›</a:t>
            </a:fld>
            <a:endParaRPr lang="en-US"/>
          </a:p>
        </p:txBody>
      </p:sp>
    </p:spTree>
    <p:extLst>
      <p:ext uri="{BB962C8B-B14F-4D97-AF65-F5344CB8AC3E}">
        <p14:creationId xmlns:p14="http://schemas.microsoft.com/office/powerpoint/2010/main" val="82371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3B20-A15E-94B0-AB45-5513673765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844157-B266-7515-9B6A-F86650AA660F}"/>
              </a:ext>
            </a:extLst>
          </p:cNvPr>
          <p:cNvSpPr>
            <a:spLocks noGrp="1"/>
          </p:cNvSpPr>
          <p:nvPr>
            <p:ph type="dt" sz="half" idx="10"/>
          </p:nvPr>
        </p:nvSpPr>
        <p:spPr/>
        <p:txBody>
          <a:bodyPr/>
          <a:lstStyle/>
          <a:p>
            <a:fld id="{BDD17454-DEFE-4201-85C7-334478CCE3AD}" type="datetimeFigureOut">
              <a:rPr lang="en-US" smtClean="0"/>
              <a:t>5/19/2023</a:t>
            </a:fld>
            <a:endParaRPr lang="en-US"/>
          </a:p>
        </p:txBody>
      </p:sp>
      <p:sp>
        <p:nvSpPr>
          <p:cNvPr id="4" name="Footer Placeholder 3">
            <a:extLst>
              <a:ext uri="{FF2B5EF4-FFF2-40B4-BE49-F238E27FC236}">
                <a16:creationId xmlns:a16="http://schemas.microsoft.com/office/drawing/2014/main" id="{A0FF3A0C-D67A-C023-88B7-12499EDA86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90D6E0-00A1-EC9D-E61F-6F4647D4C6B1}"/>
              </a:ext>
            </a:extLst>
          </p:cNvPr>
          <p:cNvSpPr>
            <a:spLocks noGrp="1"/>
          </p:cNvSpPr>
          <p:nvPr>
            <p:ph type="sldNum" sz="quarter" idx="12"/>
          </p:nvPr>
        </p:nvSpPr>
        <p:spPr/>
        <p:txBody>
          <a:bodyPr/>
          <a:lstStyle/>
          <a:p>
            <a:fld id="{0D1CF881-40C4-4829-9112-A20AD8707D5F}" type="slidenum">
              <a:rPr lang="en-US" smtClean="0"/>
              <a:t>‹#›</a:t>
            </a:fld>
            <a:endParaRPr lang="en-US"/>
          </a:p>
        </p:txBody>
      </p:sp>
    </p:spTree>
    <p:extLst>
      <p:ext uri="{BB962C8B-B14F-4D97-AF65-F5344CB8AC3E}">
        <p14:creationId xmlns:p14="http://schemas.microsoft.com/office/powerpoint/2010/main" val="268361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3967FF-EB74-D826-411C-F09C11EA5D97}"/>
              </a:ext>
            </a:extLst>
          </p:cNvPr>
          <p:cNvSpPr>
            <a:spLocks noGrp="1"/>
          </p:cNvSpPr>
          <p:nvPr>
            <p:ph type="dt" sz="half" idx="10"/>
          </p:nvPr>
        </p:nvSpPr>
        <p:spPr/>
        <p:txBody>
          <a:bodyPr/>
          <a:lstStyle/>
          <a:p>
            <a:fld id="{BDD17454-DEFE-4201-85C7-334478CCE3AD}" type="datetimeFigureOut">
              <a:rPr lang="en-US" smtClean="0"/>
              <a:t>5/19/2023</a:t>
            </a:fld>
            <a:endParaRPr lang="en-US"/>
          </a:p>
        </p:txBody>
      </p:sp>
      <p:sp>
        <p:nvSpPr>
          <p:cNvPr id="3" name="Footer Placeholder 2">
            <a:extLst>
              <a:ext uri="{FF2B5EF4-FFF2-40B4-BE49-F238E27FC236}">
                <a16:creationId xmlns:a16="http://schemas.microsoft.com/office/drawing/2014/main" id="{E3583287-B570-92F6-BBC9-796E8D6D47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539E09-5B8D-C0D5-B6C2-F018A0E4EBD9}"/>
              </a:ext>
            </a:extLst>
          </p:cNvPr>
          <p:cNvSpPr>
            <a:spLocks noGrp="1"/>
          </p:cNvSpPr>
          <p:nvPr>
            <p:ph type="sldNum" sz="quarter" idx="12"/>
          </p:nvPr>
        </p:nvSpPr>
        <p:spPr/>
        <p:txBody>
          <a:bodyPr/>
          <a:lstStyle/>
          <a:p>
            <a:fld id="{0D1CF881-40C4-4829-9112-A20AD8707D5F}" type="slidenum">
              <a:rPr lang="en-US" smtClean="0"/>
              <a:t>‹#›</a:t>
            </a:fld>
            <a:endParaRPr lang="en-US"/>
          </a:p>
        </p:txBody>
      </p:sp>
    </p:spTree>
    <p:extLst>
      <p:ext uri="{BB962C8B-B14F-4D97-AF65-F5344CB8AC3E}">
        <p14:creationId xmlns:p14="http://schemas.microsoft.com/office/powerpoint/2010/main" val="683163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C7790-38B3-095F-EB33-17DB90250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E34DC7-2607-99E9-67C8-2DC746CB14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3CBADC-9C56-B7CA-B72C-0082FA112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19167-D6E1-940B-4E30-BE291D8784D0}"/>
              </a:ext>
            </a:extLst>
          </p:cNvPr>
          <p:cNvSpPr>
            <a:spLocks noGrp="1"/>
          </p:cNvSpPr>
          <p:nvPr>
            <p:ph type="dt" sz="half" idx="10"/>
          </p:nvPr>
        </p:nvSpPr>
        <p:spPr/>
        <p:txBody>
          <a:bodyPr/>
          <a:lstStyle/>
          <a:p>
            <a:fld id="{BDD17454-DEFE-4201-85C7-334478CCE3AD}" type="datetimeFigureOut">
              <a:rPr lang="en-US" smtClean="0"/>
              <a:t>5/19/2023</a:t>
            </a:fld>
            <a:endParaRPr lang="en-US"/>
          </a:p>
        </p:txBody>
      </p:sp>
      <p:sp>
        <p:nvSpPr>
          <p:cNvPr id="6" name="Footer Placeholder 5">
            <a:extLst>
              <a:ext uri="{FF2B5EF4-FFF2-40B4-BE49-F238E27FC236}">
                <a16:creationId xmlns:a16="http://schemas.microsoft.com/office/drawing/2014/main" id="{9EA669EE-7AE2-716E-25A0-1C4F0566A4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594D7-00AA-237B-0605-62AA28B9FBD2}"/>
              </a:ext>
            </a:extLst>
          </p:cNvPr>
          <p:cNvSpPr>
            <a:spLocks noGrp="1"/>
          </p:cNvSpPr>
          <p:nvPr>
            <p:ph type="sldNum" sz="quarter" idx="12"/>
          </p:nvPr>
        </p:nvSpPr>
        <p:spPr/>
        <p:txBody>
          <a:bodyPr/>
          <a:lstStyle/>
          <a:p>
            <a:fld id="{0D1CF881-40C4-4829-9112-A20AD8707D5F}" type="slidenum">
              <a:rPr lang="en-US" smtClean="0"/>
              <a:t>‹#›</a:t>
            </a:fld>
            <a:endParaRPr lang="en-US"/>
          </a:p>
        </p:txBody>
      </p:sp>
    </p:spTree>
    <p:extLst>
      <p:ext uri="{BB962C8B-B14F-4D97-AF65-F5344CB8AC3E}">
        <p14:creationId xmlns:p14="http://schemas.microsoft.com/office/powerpoint/2010/main" val="304355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DBE0C-1F36-E962-F027-E363D6A046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B89F39-3A98-B306-8731-CF8D5EEA07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D53D5B-1B6D-14BA-391D-EEA267683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939F3-1153-8F75-163C-D5723E417718}"/>
              </a:ext>
            </a:extLst>
          </p:cNvPr>
          <p:cNvSpPr>
            <a:spLocks noGrp="1"/>
          </p:cNvSpPr>
          <p:nvPr>
            <p:ph type="dt" sz="half" idx="10"/>
          </p:nvPr>
        </p:nvSpPr>
        <p:spPr/>
        <p:txBody>
          <a:bodyPr/>
          <a:lstStyle/>
          <a:p>
            <a:fld id="{BDD17454-DEFE-4201-85C7-334478CCE3AD}" type="datetimeFigureOut">
              <a:rPr lang="en-US" smtClean="0"/>
              <a:t>5/19/2023</a:t>
            </a:fld>
            <a:endParaRPr lang="en-US"/>
          </a:p>
        </p:txBody>
      </p:sp>
      <p:sp>
        <p:nvSpPr>
          <p:cNvPr id="6" name="Footer Placeholder 5">
            <a:extLst>
              <a:ext uri="{FF2B5EF4-FFF2-40B4-BE49-F238E27FC236}">
                <a16:creationId xmlns:a16="http://schemas.microsoft.com/office/drawing/2014/main" id="{D5CD178F-776D-7B05-9FA4-08AB3AC15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6AC8C5-CB22-20F1-2074-9C3B2B7EA5A7}"/>
              </a:ext>
            </a:extLst>
          </p:cNvPr>
          <p:cNvSpPr>
            <a:spLocks noGrp="1"/>
          </p:cNvSpPr>
          <p:nvPr>
            <p:ph type="sldNum" sz="quarter" idx="12"/>
          </p:nvPr>
        </p:nvSpPr>
        <p:spPr/>
        <p:txBody>
          <a:bodyPr/>
          <a:lstStyle/>
          <a:p>
            <a:fld id="{0D1CF881-40C4-4829-9112-A20AD8707D5F}" type="slidenum">
              <a:rPr lang="en-US" smtClean="0"/>
              <a:t>‹#›</a:t>
            </a:fld>
            <a:endParaRPr lang="en-US"/>
          </a:p>
        </p:txBody>
      </p:sp>
    </p:spTree>
    <p:extLst>
      <p:ext uri="{BB962C8B-B14F-4D97-AF65-F5344CB8AC3E}">
        <p14:creationId xmlns:p14="http://schemas.microsoft.com/office/powerpoint/2010/main" val="286215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85F18-3D14-33AE-EE08-C5760173E7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2B910B-2CDB-FE7A-803C-7CD34FD564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1EFD8E-466C-681C-B6CD-523B89819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17454-DEFE-4201-85C7-334478CCE3AD}" type="datetimeFigureOut">
              <a:rPr lang="en-US" smtClean="0"/>
              <a:t>5/19/2023</a:t>
            </a:fld>
            <a:endParaRPr lang="en-US"/>
          </a:p>
        </p:txBody>
      </p:sp>
      <p:sp>
        <p:nvSpPr>
          <p:cNvPr id="5" name="Footer Placeholder 4">
            <a:extLst>
              <a:ext uri="{FF2B5EF4-FFF2-40B4-BE49-F238E27FC236}">
                <a16:creationId xmlns:a16="http://schemas.microsoft.com/office/drawing/2014/main" id="{49BABE5C-A634-C690-7B79-8EAD1D8B99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FD946F-A477-DE3F-9F5C-E1C3BE588B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CF881-40C4-4829-9112-A20AD8707D5F}" type="slidenum">
              <a:rPr lang="en-US" smtClean="0"/>
              <a:t>‹#›</a:t>
            </a:fld>
            <a:endParaRPr lang="en-US"/>
          </a:p>
        </p:txBody>
      </p:sp>
    </p:spTree>
    <p:extLst>
      <p:ext uri="{BB962C8B-B14F-4D97-AF65-F5344CB8AC3E}">
        <p14:creationId xmlns:p14="http://schemas.microsoft.com/office/powerpoint/2010/main" val="3833924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C5E6DA-A5DE-40BD-8510-D57165AD2AA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rot="16200000">
            <a:off x="6020912" y="-5242484"/>
            <a:ext cx="119933" cy="12222255"/>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 y="0"/>
            <a:ext cx="1376516" cy="1376516"/>
          </a:xfrm>
          <a:prstGeom prst="rect">
            <a:avLst/>
          </a:prstGeom>
        </p:spPr>
      </p:pic>
      <p:sp>
        <p:nvSpPr>
          <p:cNvPr id="19" name="object 11">
            <a:extLst>
              <a:ext uri="{FF2B5EF4-FFF2-40B4-BE49-F238E27FC236}">
                <a16:creationId xmlns:a16="http://schemas.microsoft.com/office/drawing/2014/main" id="{F11272DC-9BE0-9B79-9271-D123602CCEC4}"/>
              </a:ext>
            </a:extLst>
          </p:cNvPr>
          <p:cNvSpPr txBox="1"/>
          <p:nvPr userDrawn="1"/>
        </p:nvSpPr>
        <p:spPr>
          <a:xfrm>
            <a:off x="5638800" y="36625"/>
            <a:ext cx="91440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5">
                <a:solidFill>
                  <a:srgbClr val="00AF50"/>
                </a:solidFill>
                <a:latin typeface="Trebuchet MS" panose="020B0603020202020204" pitchFamily="34" charset="0"/>
                <a:cs typeface="Calibri"/>
              </a:rPr>
              <a:t>Unclassified</a:t>
            </a:r>
            <a:endParaRPr lang="en-US" sz="1200">
              <a:latin typeface="Trebuchet MS" panose="020B0603020202020204" pitchFamily="34" charset="0"/>
              <a:cs typeface="Calibri"/>
            </a:endParaRPr>
          </a:p>
        </p:txBody>
      </p:sp>
      <p:sp>
        <p:nvSpPr>
          <p:cNvPr id="20" name="object 10">
            <a:extLst>
              <a:ext uri="{FF2B5EF4-FFF2-40B4-BE49-F238E27FC236}">
                <a16:creationId xmlns:a16="http://schemas.microsoft.com/office/drawing/2014/main" id="{9D07E445-8A45-3A64-3F4B-7A28242232A2}"/>
              </a:ext>
            </a:extLst>
          </p:cNvPr>
          <p:cNvSpPr txBox="1"/>
          <p:nvPr userDrawn="1"/>
        </p:nvSpPr>
        <p:spPr>
          <a:xfrm>
            <a:off x="3871983" y="6645375"/>
            <a:ext cx="1342157" cy="198131"/>
          </a:xfrm>
          <a:prstGeom prst="rect">
            <a:avLst/>
          </a:prstGeom>
        </p:spPr>
        <p:txBody>
          <a:bodyPr vert="horz" wrap="square" lIns="0" tIns="13335" rIns="0" bIns="0" rtlCol="0">
            <a:spAutoFit/>
          </a:bodyPr>
          <a:lstStyle/>
          <a:p>
            <a:pPr marL="12700">
              <a:lnSpc>
                <a:spcPct val="100000"/>
              </a:lnSpc>
              <a:spcBef>
                <a:spcPts val="105"/>
              </a:spcBef>
            </a:pPr>
            <a:r>
              <a:rPr sz="1200" b="1" spc="-5">
                <a:latin typeface="Trebuchet MS"/>
                <a:cs typeface="Trebuchet MS"/>
              </a:rPr>
              <a:t>#SpaceStartsHere</a:t>
            </a:r>
            <a:endParaRPr sz="1200" b="1">
              <a:latin typeface="Trebuchet MS"/>
              <a:cs typeface="Trebuchet MS"/>
            </a:endParaRPr>
          </a:p>
        </p:txBody>
      </p:sp>
      <p:sp>
        <p:nvSpPr>
          <p:cNvPr id="2" name="object 11">
            <a:extLst>
              <a:ext uri="{FF2B5EF4-FFF2-40B4-BE49-F238E27FC236}">
                <a16:creationId xmlns:a16="http://schemas.microsoft.com/office/drawing/2014/main" id="{A82B7E6A-3396-9BC3-C7E1-BCDC70D1FD71}"/>
              </a:ext>
            </a:extLst>
          </p:cNvPr>
          <p:cNvSpPr txBox="1"/>
          <p:nvPr userDrawn="1"/>
        </p:nvSpPr>
        <p:spPr>
          <a:xfrm>
            <a:off x="5638800" y="6629570"/>
            <a:ext cx="91440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5">
                <a:solidFill>
                  <a:srgbClr val="00AF50"/>
                </a:solidFill>
                <a:latin typeface="Trebuchet MS" panose="020B0603020202020204" pitchFamily="34" charset="0"/>
                <a:cs typeface="Calibri"/>
              </a:rPr>
              <a:t>Unclassified</a:t>
            </a:r>
            <a:endParaRPr lang="en-US" sz="1200">
              <a:latin typeface="Trebuchet MS" panose="020B0603020202020204" pitchFamily="34" charset="0"/>
              <a:cs typeface="Calibri"/>
            </a:endParaRPr>
          </a:p>
        </p:txBody>
      </p:sp>
    </p:spTree>
    <p:extLst>
      <p:ext uri="{BB962C8B-B14F-4D97-AF65-F5344CB8AC3E}">
        <p14:creationId xmlns:p14="http://schemas.microsoft.com/office/powerpoint/2010/main" val="3464059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354"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4"/>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6"/>
          </a:xfrm>
          <a:prstGeom prst="rect">
            <a:avLst/>
          </a:prstGeom>
        </p:spPr>
        <p:txBody>
          <a:bodyPr vert="horz" lIns="91440" tIns="45720" rIns="91440" bIns="45720" rtlCol="0" anchor="ctr"/>
          <a:lstStyle>
            <a:lvl1pPr algn="l">
              <a:defRPr sz="900">
                <a:solidFill>
                  <a:schemeClr val="tx1">
                    <a:tint val="75000"/>
                  </a:schemeClr>
                </a:solidFill>
              </a:defRPr>
            </a:lvl1pPr>
          </a:lstStyle>
          <a:p>
            <a:fld id="{165BD8C6-8AF2-41AE-BA02-11A052834BA9}" type="datetimeFigureOut">
              <a:rPr lang="en-US" smtClean="0"/>
              <a:t>5/19/2023</a:t>
            </a:fld>
            <a:endParaRPr lang="en-US"/>
          </a:p>
        </p:txBody>
      </p:sp>
      <p:sp>
        <p:nvSpPr>
          <p:cNvPr id="5" name="Footer Placeholder 4"/>
          <p:cNvSpPr>
            <a:spLocks noGrp="1"/>
          </p:cNvSpPr>
          <p:nvPr>
            <p:ph type="ftr" sz="quarter" idx="3"/>
          </p:nvPr>
        </p:nvSpPr>
        <p:spPr>
          <a:xfrm>
            <a:off x="4038600" y="6356351"/>
            <a:ext cx="4114800" cy="365126"/>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6"/>
          </a:xfrm>
          <a:prstGeom prst="rect">
            <a:avLst/>
          </a:prstGeom>
        </p:spPr>
        <p:txBody>
          <a:bodyPr vert="horz" lIns="91440" tIns="45720" rIns="91440" bIns="45720" rtlCol="0" anchor="ctr"/>
          <a:lstStyle>
            <a:lvl1pPr algn="r">
              <a:defRPr sz="900">
                <a:solidFill>
                  <a:schemeClr val="tx1">
                    <a:tint val="75000"/>
                  </a:schemeClr>
                </a:solidFill>
              </a:defRPr>
            </a:lvl1pPr>
          </a:lstStyle>
          <a:p>
            <a:fld id="{1BEA47E7-74EC-4CC7-AD9D-A2C6311A1D78}" type="slidenum">
              <a:rPr lang="en-US" smtClean="0"/>
              <a:t>‹#›</a:t>
            </a:fld>
            <a:endParaRPr lang="en-US"/>
          </a:p>
        </p:txBody>
      </p:sp>
    </p:spTree>
    <p:extLst>
      <p:ext uri="{BB962C8B-B14F-4D97-AF65-F5344CB8AC3E}">
        <p14:creationId xmlns:p14="http://schemas.microsoft.com/office/powerpoint/2010/main" val="284499464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3" r:id="rId7"/>
    <p:sldLayoutId id="2147483674" r:id="rId8"/>
  </p:sldLayoutIdLst>
  <p:txStyles>
    <p:titleStyle>
      <a:lvl1pPr algn="l" defTabSz="68583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9" indent="-171459" algn="l" defTabSz="68583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76" indent="-171459" algn="l" defTabSz="68583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93" indent="-171459" algn="l" defTabSz="68583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10"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28"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45"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4" rtl="0" eaLnBrk="1" latinLnBrk="0" hangingPunct="1">
        <a:defRPr sz="1350" kern="1200">
          <a:solidFill>
            <a:schemeClr val="tx1"/>
          </a:solidFill>
          <a:latin typeface="+mn-lt"/>
          <a:ea typeface="+mn-ea"/>
          <a:cs typeface="+mn-cs"/>
        </a:defRPr>
      </a:lvl1pPr>
      <a:lvl2pPr marL="342917" algn="l" defTabSz="685834" rtl="0" eaLnBrk="1" latinLnBrk="0" hangingPunct="1">
        <a:defRPr sz="1350" kern="1200">
          <a:solidFill>
            <a:schemeClr val="tx1"/>
          </a:solidFill>
          <a:latin typeface="+mn-lt"/>
          <a:ea typeface="+mn-ea"/>
          <a:cs typeface="+mn-cs"/>
        </a:defRPr>
      </a:lvl2pPr>
      <a:lvl3pPr marL="685834" algn="l" defTabSz="685834" rtl="0" eaLnBrk="1" latinLnBrk="0" hangingPunct="1">
        <a:defRPr sz="1350" kern="1200">
          <a:solidFill>
            <a:schemeClr val="tx1"/>
          </a:solidFill>
          <a:latin typeface="+mn-lt"/>
          <a:ea typeface="+mn-ea"/>
          <a:cs typeface="+mn-cs"/>
        </a:defRPr>
      </a:lvl3pPr>
      <a:lvl4pPr marL="1028752" algn="l" defTabSz="685834" rtl="0" eaLnBrk="1" latinLnBrk="0" hangingPunct="1">
        <a:defRPr sz="1350" kern="1200">
          <a:solidFill>
            <a:schemeClr val="tx1"/>
          </a:solidFill>
          <a:latin typeface="+mn-lt"/>
          <a:ea typeface="+mn-ea"/>
          <a:cs typeface="+mn-cs"/>
        </a:defRPr>
      </a:lvl4pPr>
      <a:lvl5pPr marL="1371669" algn="l" defTabSz="685834" rtl="0" eaLnBrk="1" latinLnBrk="0" hangingPunct="1">
        <a:defRPr sz="1350" kern="1200">
          <a:solidFill>
            <a:schemeClr val="tx1"/>
          </a:solidFill>
          <a:latin typeface="+mn-lt"/>
          <a:ea typeface="+mn-ea"/>
          <a:cs typeface="+mn-cs"/>
        </a:defRPr>
      </a:lvl5pPr>
      <a:lvl6pPr marL="1714586" algn="l" defTabSz="685834" rtl="0" eaLnBrk="1" latinLnBrk="0" hangingPunct="1">
        <a:defRPr sz="1350" kern="1200">
          <a:solidFill>
            <a:schemeClr val="tx1"/>
          </a:solidFill>
          <a:latin typeface="+mn-lt"/>
          <a:ea typeface="+mn-ea"/>
          <a:cs typeface="+mn-cs"/>
        </a:defRPr>
      </a:lvl6pPr>
      <a:lvl7pPr marL="2057502" algn="l" defTabSz="685834" rtl="0" eaLnBrk="1" latinLnBrk="0" hangingPunct="1">
        <a:defRPr sz="1350" kern="1200">
          <a:solidFill>
            <a:schemeClr val="tx1"/>
          </a:solidFill>
          <a:latin typeface="+mn-lt"/>
          <a:ea typeface="+mn-ea"/>
          <a:cs typeface="+mn-cs"/>
        </a:defRPr>
      </a:lvl7pPr>
      <a:lvl8pPr marL="2400420" algn="l" defTabSz="685834" rtl="0" eaLnBrk="1" latinLnBrk="0" hangingPunct="1">
        <a:defRPr sz="1350" kern="1200">
          <a:solidFill>
            <a:schemeClr val="tx1"/>
          </a:solidFill>
          <a:latin typeface="+mn-lt"/>
          <a:ea typeface="+mn-ea"/>
          <a:cs typeface="+mn-cs"/>
        </a:defRPr>
      </a:lvl8pPr>
      <a:lvl9pPr marL="2743337" algn="l" defTabSz="68583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7.png"/><Relationship Id="rId4" Type="http://schemas.openxmlformats.org/officeDocument/2006/relationships/image" Target="../media/image21.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body" idx="1"/>
          </p:nvPr>
        </p:nvSpPr>
        <p:spPr>
          <a:xfrm>
            <a:off x="4294968" y="3951430"/>
            <a:ext cx="4876464" cy="4114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None/>
            </a:pPr>
            <a:r>
              <a:rPr lang="en-US" dirty="0"/>
              <a:t>23 May 2023</a:t>
            </a:r>
            <a:endParaRPr dirty="0"/>
          </a:p>
        </p:txBody>
      </p:sp>
      <p:sp>
        <p:nvSpPr>
          <p:cNvPr id="86" name="Google Shape;86;p1"/>
          <p:cNvSpPr txBox="1">
            <a:spLocks noGrp="1"/>
          </p:cNvSpPr>
          <p:nvPr>
            <p:ph type="body" idx="2"/>
          </p:nvPr>
        </p:nvSpPr>
        <p:spPr>
          <a:xfrm>
            <a:off x="2645897" y="2105218"/>
            <a:ext cx="8026400" cy="4114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None/>
            </a:pPr>
            <a:r>
              <a:rPr lang="en-US" b="1" dirty="0"/>
              <a:t>Building Enterprise Information Technology and Mission Systems</a:t>
            </a:r>
          </a:p>
          <a:p>
            <a:pPr marL="0" lvl="0" indent="0" algn="ctr" rtl="0">
              <a:lnSpc>
                <a:spcPct val="90000"/>
              </a:lnSpc>
              <a:spcBef>
                <a:spcPts val="0"/>
              </a:spcBef>
              <a:spcAft>
                <a:spcPts val="0"/>
              </a:spcAft>
              <a:buClr>
                <a:schemeClr val="dk1"/>
              </a:buClr>
              <a:buSzPts val="3600"/>
              <a:buNone/>
            </a:pPr>
            <a:r>
              <a:rPr lang="en-US" sz="2800" i="1" dirty="0"/>
              <a:t>Is it a Kobayashi Maru?</a:t>
            </a:r>
            <a:endParaRPr i="1" dirty="0"/>
          </a:p>
        </p:txBody>
      </p:sp>
      <p:sp>
        <p:nvSpPr>
          <p:cNvPr id="87" name="Google Shape;87;p1"/>
          <p:cNvSpPr txBox="1">
            <a:spLocks noGrp="1"/>
          </p:cNvSpPr>
          <p:nvPr>
            <p:ph type="body" idx="3"/>
          </p:nvPr>
        </p:nvSpPr>
        <p:spPr>
          <a:xfrm>
            <a:off x="6450677" y="4547062"/>
            <a:ext cx="5025044" cy="121365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2000"/>
              <a:buNone/>
            </a:pPr>
            <a:r>
              <a:rPr lang="en-US" sz="2000" dirty="0"/>
              <a:t>Lt Col Edward “Ned” Jones</a:t>
            </a:r>
            <a:endParaRPr dirty="0"/>
          </a:p>
          <a:p>
            <a:pPr marL="0" lvl="0" indent="0" algn="r" rtl="0">
              <a:lnSpc>
                <a:spcPct val="90000"/>
              </a:lnSpc>
              <a:spcBef>
                <a:spcPts val="750"/>
              </a:spcBef>
              <a:spcAft>
                <a:spcPts val="0"/>
              </a:spcAft>
              <a:buClr>
                <a:schemeClr val="dk1"/>
              </a:buClr>
              <a:buSzPts val="2000"/>
              <a:buNone/>
            </a:pPr>
            <a:r>
              <a:rPr lang="en-US" sz="2000" dirty="0"/>
              <a:t>Materiel Leader, BMC3</a:t>
            </a:r>
            <a:endParaRPr dirty="0"/>
          </a:p>
        </p:txBody>
      </p:sp>
      <p:sp>
        <p:nvSpPr>
          <p:cNvPr id="2" name="Slide Number Placeholder 1">
            <a:extLst>
              <a:ext uri="{FF2B5EF4-FFF2-40B4-BE49-F238E27FC236}">
                <a16:creationId xmlns:a16="http://schemas.microsoft.com/office/drawing/2014/main" id="{CFAB2C80-4283-7785-4AC0-84F8489CF66D}"/>
              </a:ext>
            </a:extLst>
          </p:cNvPr>
          <p:cNvSpPr>
            <a:spLocks noGrp="1"/>
          </p:cNvSpPr>
          <p:nvPr>
            <p:ph type="sldNum" sz="quarter" idx="12"/>
          </p:nvPr>
        </p:nvSpPr>
        <p:spPr>
          <a:xfrm>
            <a:off x="9171432" y="6356352"/>
            <a:ext cx="2743200" cy="365125"/>
          </a:xfrm>
        </p:spPr>
        <p:txBody>
          <a:bodyPr/>
          <a:lstStyle/>
          <a:p>
            <a:fld id="{B98B1C1C-550C-4B65-8A7A-340A5B676331}" type="slidenum">
              <a:rPr lang="en-US" smtClean="0"/>
              <a:t>1</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6828DB-21DC-46B4-9A88-08D2F2E2B6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513" y="-7314"/>
            <a:ext cx="12271513" cy="6858000"/>
          </a:xfrm>
          <a:prstGeom prst="rect">
            <a:avLst/>
          </a:prstGeom>
        </p:spPr>
      </p:pic>
      <p:sp>
        <p:nvSpPr>
          <p:cNvPr id="3" name="Slide Number Placeholder 2"/>
          <p:cNvSpPr>
            <a:spLocks noGrp="1"/>
          </p:cNvSpPr>
          <p:nvPr>
            <p:ph type="sldNum" sz="quarter" idx="12"/>
          </p:nvPr>
        </p:nvSpPr>
        <p:spPr/>
        <p:txBody>
          <a:bodyPr/>
          <a:lstStyle/>
          <a:p>
            <a:fld id="{B98B1C1C-550C-4B65-8A7A-340A5B676331}" type="slidenum">
              <a:rPr lang="en-US" smtClean="0"/>
              <a:t>2</a:t>
            </a:fld>
            <a:endParaRPr lang="en-US" dirty="0"/>
          </a:p>
        </p:txBody>
      </p:sp>
      <p:pic>
        <p:nvPicPr>
          <p:cNvPr id="7" name="Picture 6">
            <a:extLst>
              <a:ext uri="{FF2B5EF4-FFF2-40B4-BE49-F238E27FC236}">
                <a16:creationId xmlns:a16="http://schemas.microsoft.com/office/drawing/2014/main" id="{82E18660-480F-43A9-8D64-B7D86A067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419" y="523739"/>
            <a:ext cx="310530" cy="172517"/>
          </a:xfrm>
          <a:prstGeom prst="rect">
            <a:avLst/>
          </a:prstGeom>
        </p:spPr>
      </p:pic>
      <p:sp>
        <p:nvSpPr>
          <p:cNvPr id="8" name="TextBox 7">
            <a:extLst>
              <a:ext uri="{FF2B5EF4-FFF2-40B4-BE49-F238E27FC236}">
                <a16:creationId xmlns:a16="http://schemas.microsoft.com/office/drawing/2014/main" id="{EA65CC9B-7C19-474F-9FFB-7B05290E9EBF}"/>
              </a:ext>
            </a:extLst>
          </p:cNvPr>
          <p:cNvSpPr txBox="1"/>
          <p:nvPr/>
        </p:nvSpPr>
        <p:spPr>
          <a:xfrm>
            <a:off x="565480" y="442419"/>
            <a:ext cx="7079182" cy="369332"/>
          </a:xfrm>
          <a:prstGeom prst="rect">
            <a:avLst/>
          </a:prstGeom>
          <a:noFill/>
        </p:spPr>
        <p:txBody>
          <a:bodyPr wrap="none" rtlCol="0">
            <a:spAutoFit/>
          </a:bodyPr>
          <a:lstStyle/>
          <a:p>
            <a:pPr defTabSz="342900"/>
            <a:r>
              <a:rPr lang="en-US" dirty="0">
                <a:solidFill>
                  <a:prstClr val="white"/>
                </a:solidFill>
                <a:latin typeface="Trebuchet MS" panose="020B0603020202020204" pitchFamily="34" charset="0"/>
              </a:rPr>
              <a:t>Battle Management Command, Control, &amp; Communications (BMC3)</a:t>
            </a:r>
          </a:p>
        </p:txBody>
      </p:sp>
      <p:sp>
        <p:nvSpPr>
          <p:cNvPr id="9" name="TextBox 8">
            <a:extLst>
              <a:ext uri="{FF2B5EF4-FFF2-40B4-BE49-F238E27FC236}">
                <a16:creationId xmlns:a16="http://schemas.microsoft.com/office/drawing/2014/main" id="{859A8135-7163-4C2D-AB8A-84D4EDCA7E70}"/>
              </a:ext>
            </a:extLst>
          </p:cNvPr>
          <p:cNvSpPr txBox="1"/>
          <p:nvPr/>
        </p:nvSpPr>
        <p:spPr>
          <a:xfrm>
            <a:off x="565480" y="753819"/>
            <a:ext cx="4742004" cy="415498"/>
          </a:xfrm>
          <a:prstGeom prst="rect">
            <a:avLst/>
          </a:prstGeom>
          <a:noFill/>
        </p:spPr>
        <p:txBody>
          <a:bodyPr wrap="square" rtlCol="0">
            <a:spAutoFit/>
          </a:bodyPr>
          <a:lstStyle/>
          <a:p>
            <a:pPr defTabSz="457200"/>
            <a:r>
              <a:rPr lang="en-US" sz="1050" b="1" dirty="0">
                <a:solidFill>
                  <a:prstClr val="white"/>
                </a:solidFill>
                <a:latin typeface="Trebuchet MS" panose="020B0603020202020204" pitchFamily="34" charset="0"/>
              </a:rPr>
              <a:t>Program Executive Officer (PEO): Brig Gen Timothy A. Sejba, USSF </a:t>
            </a:r>
          </a:p>
          <a:p>
            <a:pPr defTabSz="457200"/>
            <a:r>
              <a:rPr lang="en-US" sz="1050" b="1" dirty="0">
                <a:solidFill>
                  <a:prstClr val="white"/>
                </a:solidFill>
                <a:latin typeface="Trebuchet MS" panose="020B0603020202020204" pitchFamily="34" charset="0"/>
              </a:rPr>
              <a:t>Deputy PEO/Director: </a:t>
            </a:r>
            <a:r>
              <a:rPr lang="en-US" sz="1050" b="1" dirty="0">
                <a:solidFill>
                  <a:schemeClr val="bg1"/>
                </a:solidFill>
                <a:latin typeface="Trebuchet MS" panose="020B0603020202020204" pitchFamily="34" charset="0"/>
              </a:rPr>
              <a:t>Ms. Shannon C. Pallone, NH-04, DAF</a:t>
            </a:r>
            <a:endParaRPr lang="en-US" sz="1050" b="1" dirty="0">
              <a:solidFill>
                <a:srgbClr val="FFFF00"/>
              </a:solidFill>
              <a:latin typeface="Trebuchet MS" panose="020B0603020202020204" pitchFamily="34" charset="0"/>
            </a:endParaRPr>
          </a:p>
        </p:txBody>
      </p:sp>
      <p:pic>
        <p:nvPicPr>
          <p:cNvPr id="10" name="Picture 9">
            <a:extLst>
              <a:ext uri="{FF2B5EF4-FFF2-40B4-BE49-F238E27FC236}">
                <a16:creationId xmlns:a16="http://schemas.microsoft.com/office/drawing/2014/main" id="{8BAB7328-E4A8-4454-B34A-40D2627287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476026"/>
          </a:xfrm>
          <a:prstGeom prst="rect">
            <a:avLst/>
          </a:prstGeom>
        </p:spPr>
      </p:pic>
      <p:pic>
        <p:nvPicPr>
          <p:cNvPr id="11" name="Picture 10">
            <a:extLst>
              <a:ext uri="{FF2B5EF4-FFF2-40B4-BE49-F238E27FC236}">
                <a16:creationId xmlns:a16="http://schemas.microsoft.com/office/drawing/2014/main" id="{8BAB7328-E4A8-4454-B34A-40D2627287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513" y="7314"/>
            <a:ext cx="9223513" cy="476026"/>
          </a:xfrm>
          <a:prstGeom prst="rect">
            <a:avLst/>
          </a:prstGeom>
        </p:spPr>
      </p:pic>
      <p:sp>
        <p:nvSpPr>
          <p:cNvPr id="12" name="TextBox 11">
            <a:extLst>
              <a:ext uri="{FF2B5EF4-FFF2-40B4-BE49-F238E27FC236}">
                <a16:creationId xmlns:a16="http://schemas.microsoft.com/office/drawing/2014/main" id="{223FD563-BDE4-4068-B386-74E020A47B54}"/>
              </a:ext>
            </a:extLst>
          </p:cNvPr>
          <p:cNvSpPr txBox="1"/>
          <p:nvPr/>
        </p:nvSpPr>
        <p:spPr>
          <a:xfrm>
            <a:off x="10649590" y="122597"/>
            <a:ext cx="1542410" cy="230832"/>
          </a:xfrm>
          <a:prstGeom prst="rect">
            <a:avLst/>
          </a:prstGeom>
          <a:noFill/>
        </p:spPr>
        <p:txBody>
          <a:bodyPr wrap="none" rtlCol="0">
            <a:spAutoFit/>
          </a:bodyPr>
          <a:lstStyle/>
          <a:p>
            <a:pPr defTabSz="342900"/>
            <a:r>
              <a:rPr lang="en-US" sz="900" dirty="0">
                <a:solidFill>
                  <a:prstClr val="white"/>
                </a:solidFill>
                <a:latin typeface="Trebuchet MS" panose="020B0603020202020204" pitchFamily="34" charset="0"/>
              </a:rPr>
              <a:t>SPACE SYSTEMS COMMAND</a:t>
            </a:r>
          </a:p>
        </p:txBody>
      </p:sp>
      <p:pic>
        <p:nvPicPr>
          <p:cNvPr id="13" name="Picture 12">
            <a:extLst>
              <a:ext uri="{FF2B5EF4-FFF2-40B4-BE49-F238E27FC236}">
                <a16:creationId xmlns:a16="http://schemas.microsoft.com/office/drawing/2014/main" id="{DE51875A-79CA-46B9-A958-15CC1202902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170787" y="417284"/>
            <a:ext cx="1047827" cy="1047827"/>
          </a:xfrm>
          <a:prstGeom prst="rect">
            <a:avLst/>
          </a:prstGeom>
        </p:spPr>
      </p:pic>
      <p:sp>
        <p:nvSpPr>
          <p:cNvPr id="14" name="TextBox 13">
            <a:extLst>
              <a:ext uri="{FF2B5EF4-FFF2-40B4-BE49-F238E27FC236}">
                <a16:creationId xmlns:a16="http://schemas.microsoft.com/office/drawing/2014/main" id="{21E8D5FA-CD41-4627-8C00-4BA7FC159FD1}"/>
              </a:ext>
            </a:extLst>
          </p:cNvPr>
          <p:cNvSpPr txBox="1"/>
          <p:nvPr/>
        </p:nvSpPr>
        <p:spPr>
          <a:xfrm>
            <a:off x="8318228" y="1105918"/>
            <a:ext cx="797013" cy="300082"/>
          </a:xfrm>
          <a:prstGeom prst="rect">
            <a:avLst/>
          </a:prstGeom>
          <a:noFill/>
        </p:spPr>
        <p:txBody>
          <a:bodyPr wrap="none" rtlCol="0">
            <a:spAutoFit/>
          </a:bodyPr>
          <a:lstStyle/>
          <a:p>
            <a:pPr defTabSz="342900"/>
            <a:r>
              <a:rPr lang="en-US" sz="1350" dirty="0">
                <a:solidFill>
                  <a:srgbClr val="FFC000"/>
                </a:solidFill>
                <a:latin typeface="Trebuchet MS" panose="020B0603020202020204" pitchFamily="34" charset="0"/>
              </a:rPr>
              <a:t>Purpose</a:t>
            </a:r>
          </a:p>
        </p:txBody>
      </p:sp>
      <p:sp>
        <p:nvSpPr>
          <p:cNvPr id="16" name="Rectangle 15">
            <a:extLst>
              <a:ext uri="{FF2B5EF4-FFF2-40B4-BE49-F238E27FC236}">
                <a16:creationId xmlns:a16="http://schemas.microsoft.com/office/drawing/2014/main" id="{79E673D1-C7B2-41EE-8262-3D4955E0D66D}"/>
              </a:ext>
            </a:extLst>
          </p:cNvPr>
          <p:cNvSpPr/>
          <p:nvPr/>
        </p:nvSpPr>
        <p:spPr>
          <a:xfrm>
            <a:off x="6429886" y="1392702"/>
            <a:ext cx="4831150" cy="3456131"/>
          </a:xfrm>
          <a:prstGeom prst="rect">
            <a:avLst/>
          </a:prstGeom>
          <a:gradFill flip="none" rotWithShape="1">
            <a:gsLst>
              <a:gs pos="0">
                <a:srgbClr val="133167">
                  <a:alpha val="50000"/>
                </a:srgbClr>
              </a:gs>
              <a:gs pos="85000">
                <a:srgbClr val="28519C"/>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panose="020F0502020204030204"/>
            </a:endParaRPr>
          </a:p>
        </p:txBody>
      </p:sp>
      <p:sp>
        <p:nvSpPr>
          <p:cNvPr id="15" name="TextBox 14">
            <a:extLst>
              <a:ext uri="{FF2B5EF4-FFF2-40B4-BE49-F238E27FC236}">
                <a16:creationId xmlns:a16="http://schemas.microsoft.com/office/drawing/2014/main" id="{558B12E8-FAE1-495E-BD2B-0841ADD1F84F}"/>
              </a:ext>
            </a:extLst>
          </p:cNvPr>
          <p:cNvSpPr txBox="1"/>
          <p:nvPr/>
        </p:nvSpPr>
        <p:spPr>
          <a:xfrm>
            <a:off x="6403272" y="1356983"/>
            <a:ext cx="4867702" cy="3539430"/>
          </a:xfrm>
          <a:prstGeom prst="rect">
            <a:avLst/>
          </a:prstGeom>
          <a:noFill/>
        </p:spPr>
        <p:txBody>
          <a:bodyPr wrap="square" rtlCol="0">
            <a:spAutoFit/>
          </a:bodyPr>
          <a:lstStyle/>
          <a:p>
            <a:pPr lvl="0" fontAlgn="base"/>
            <a:r>
              <a:rPr lang="en-US" sz="1600" b="1" u="sng" dirty="0">
                <a:solidFill>
                  <a:srgbClr val="FFFF99"/>
                </a:solidFill>
                <a:latin typeface="Trebuchet MS" panose="020B0603020202020204" pitchFamily="34" charset="0"/>
              </a:rPr>
              <a:t>Space Ground and Communications</a:t>
            </a:r>
          </a:p>
          <a:p>
            <a:pPr marL="168275" indent="-168275" defTabSz="457200">
              <a:buFont typeface="Arial" panose="020B0604020202020204" pitchFamily="34" charset="0"/>
              <a:buChar char="•"/>
            </a:pPr>
            <a:r>
              <a:rPr lang="en-US" dirty="0">
                <a:solidFill>
                  <a:prstClr val="white"/>
                </a:solidFill>
              </a:rPr>
              <a:t>Sustain and modernize the </a:t>
            </a:r>
            <a:r>
              <a:rPr lang="en-US" sz="1400" dirty="0">
                <a:solidFill>
                  <a:prstClr val="white"/>
                </a:solidFill>
              </a:rPr>
              <a:t>space ground architecture</a:t>
            </a:r>
            <a:endParaRPr lang="en-US" sz="800" dirty="0">
              <a:solidFill>
                <a:prstClr val="white"/>
              </a:solidFill>
            </a:endParaRPr>
          </a:p>
          <a:p>
            <a:pPr defTabSz="457200"/>
            <a:r>
              <a:rPr lang="en-US" sz="1600" b="1" u="sng" dirty="0">
                <a:solidFill>
                  <a:srgbClr val="FFFF99"/>
                </a:solidFill>
                <a:latin typeface="Trebuchet MS" panose="020B0603020202020204" pitchFamily="34" charset="0"/>
              </a:rPr>
              <a:t>Operational Command and Control</a:t>
            </a:r>
          </a:p>
          <a:p>
            <a:pPr marL="168275" lvl="0" indent="-168275" defTabSz="457200">
              <a:buFont typeface="Arial" panose="020B0604020202020204" pitchFamily="34" charset="0"/>
              <a:buChar char="•"/>
            </a:pPr>
            <a:r>
              <a:rPr lang="en-US" sz="1400" dirty="0">
                <a:solidFill>
                  <a:prstClr val="white"/>
                </a:solidFill>
              </a:rPr>
              <a:t>Deliver critical services to warfighters for timely, quality driven battlespace decisions in space domain fight </a:t>
            </a:r>
          </a:p>
          <a:p>
            <a:pPr marL="168275" lvl="0" indent="-168275" defTabSz="457200">
              <a:buFont typeface="Arial" panose="020B0604020202020204" pitchFamily="34" charset="0"/>
              <a:buChar char="•"/>
            </a:pPr>
            <a:r>
              <a:rPr lang="en-US" sz="1400" dirty="0">
                <a:solidFill>
                  <a:prstClr val="white"/>
                </a:solidFill>
              </a:rPr>
              <a:t>Provide infrastructure, enterprise services, and mission applications that enable responsive, resilient operational-level capabilities for space operations centers</a:t>
            </a:r>
          </a:p>
          <a:p>
            <a:pPr marL="168275" lvl="0" indent="-168275" defTabSz="457200">
              <a:buFont typeface="Arial" panose="020B0604020202020204" pitchFamily="34" charset="0"/>
              <a:buChar char="•"/>
            </a:pPr>
            <a:endParaRPr lang="en-US" sz="800" dirty="0">
              <a:solidFill>
                <a:prstClr val="white"/>
              </a:solidFill>
            </a:endParaRPr>
          </a:p>
          <a:p>
            <a:pPr defTabSz="457200"/>
            <a:r>
              <a:rPr lang="en-US" sz="1600" b="1" u="sng" dirty="0">
                <a:solidFill>
                  <a:srgbClr val="FFFF99"/>
                </a:solidFill>
                <a:latin typeface="Trebuchet MS" panose="020B0603020202020204" pitchFamily="34" charset="0"/>
              </a:rPr>
              <a:t>Tactical Command and Control</a:t>
            </a:r>
          </a:p>
          <a:p>
            <a:pPr marL="168275" lvl="0" indent="-168275" defTabSz="457200">
              <a:buFont typeface="Arial" panose="020B0604020202020204" pitchFamily="34" charset="0"/>
              <a:buChar char="•"/>
            </a:pPr>
            <a:r>
              <a:rPr lang="en-US" sz="1400" dirty="0">
                <a:solidFill>
                  <a:prstClr val="white"/>
                </a:solidFill>
              </a:rPr>
              <a:t>Deliver cyber-secure tactical-level services using open standards and common platform that integrates capabilities across missions</a:t>
            </a:r>
          </a:p>
          <a:p>
            <a:pPr marL="168275" lvl="0" indent="-168275" defTabSz="457200">
              <a:buFont typeface="Arial" panose="020B0604020202020204" pitchFamily="34" charset="0"/>
              <a:buChar char="•"/>
            </a:pPr>
            <a:r>
              <a:rPr lang="en-US" sz="1400" dirty="0">
                <a:solidFill>
                  <a:prstClr val="white"/>
                </a:solidFill>
              </a:rPr>
              <a:t>Transition from legacy stove-piped ground systems to a framework for incorporating systems into enterprise capability</a:t>
            </a:r>
          </a:p>
        </p:txBody>
      </p:sp>
      <p:cxnSp>
        <p:nvCxnSpPr>
          <p:cNvPr id="17" name="Straight Connector 16">
            <a:extLst>
              <a:ext uri="{FF2B5EF4-FFF2-40B4-BE49-F238E27FC236}">
                <a16:creationId xmlns:a16="http://schemas.microsoft.com/office/drawing/2014/main" id="{9CEB4D02-6F7B-42C5-A17D-B99D0C06D74B}"/>
              </a:ext>
            </a:extLst>
          </p:cNvPr>
          <p:cNvCxnSpPr>
            <a:cxnSpLocks/>
          </p:cNvCxnSpPr>
          <p:nvPr/>
        </p:nvCxnSpPr>
        <p:spPr>
          <a:xfrm flipH="1">
            <a:off x="6429886" y="1378546"/>
            <a:ext cx="204" cy="3444965"/>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9" name="TextBox 18">
            <a:extLst>
              <a:ext uri="{FF2B5EF4-FFF2-40B4-BE49-F238E27FC236}">
                <a16:creationId xmlns:a16="http://schemas.microsoft.com/office/drawing/2014/main" id="{21E8D5FA-CD41-4627-8C00-4BA7FC159FD1}"/>
              </a:ext>
            </a:extLst>
          </p:cNvPr>
          <p:cNvSpPr txBox="1"/>
          <p:nvPr/>
        </p:nvSpPr>
        <p:spPr>
          <a:xfrm>
            <a:off x="8435333" y="4843507"/>
            <a:ext cx="736099" cy="300082"/>
          </a:xfrm>
          <a:prstGeom prst="rect">
            <a:avLst/>
          </a:prstGeom>
          <a:noFill/>
        </p:spPr>
        <p:txBody>
          <a:bodyPr wrap="none" rtlCol="0">
            <a:spAutoFit/>
          </a:bodyPr>
          <a:lstStyle/>
          <a:p>
            <a:pPr defTabSz="342900"/>
            <a:r>
              <a:rPr lang="en-US" sz="1350" dirty="0">
                <a:solidFill>
                  <a:srgbClr val="FFC000"/>
                </a:solidFill>
                <a:latin typeface="Trebuchet MS" panose="020B0603020202020204" pitchFamily="34" charset="0"/>
              </a:rPr>
              <a:t>Mission</a:t>
            </a:r>
          </a:p>
        </p:txBody>
      </p:sp>
      <p:sp>
        <p:nvSpPr>
          <p:cNvPr id="20" name="Rectangle 19">
            <a:extLst>
              <a:ext uri="{FF2B5EF4-FFF2-40B4-BE49-F238E27FC236}">
                <a16:creationId xmlns:a16="http://schemas.microsoft.com/office/drawing/2014/main" id="{7210FFF2-FC34-4274-AC03-BBCDBE1C2398}"/>
              </a:ext>
            </a:extLst>
          </p:cNvPr>
          <p:cNvSpPr/>
          <p:nvPr/>
        </p:nvSpPr>
        <p:spPr>
          <a:xfrm>
            <a:off x="6443882" y="5091415"/>
            <a:ext cx="4817154" cy="668989"/>
          </a:xfrm>
          <a:prstGeom prst="rect">
            <a:avLst/>
          </a:prstGeom>
          <a:gradFill flip="none" rotWithShape="1">
            <a:gsLst>
              <a:gs pos="0">
                <a:srgbClr val="133167"/>
              </a:gs>
              <a:gs pos="85000">
                <a:srgbClr val="28519C"/>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cxnSp>
        <p:nvCxnSpPr>
          <p:cNvPr id="21" name="Straight Connector 20">
            <a:extLst>
              <a:ext uri="{FF2B5EF4-FFF2-40B4-BE49-F238E27FC236}">
                <a16:creationId xmlns:a16="http://schemas.microsoft.com/office/drawing/2014/main" id="{754A9948-376C-4F43-9886-57B654562CA5}"/>
              </a:ext>
            </a:extLst>
          </p:cNvPr>
          <p:cNvCxnSpPr>
            <a:cxnSpLocks/>
          </p:cNvCxnSpPr>
          <p:nvPr/>
        </p:nvCxnSpPr>
        <p:spPr>
          <a:xfrm>
            <a:off x="6437986" y="5088874"/>
            <a:ext cx="5896" cy="680643"/>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8" name="TextBox 17">
            <a:extLst>
              <a:ext uri="{FF2B5EF4-FFF2-40B4-BE49-F238E27FC236}">
                <a16:creationId xmlns:a16="http://schemas.microsoft.com/office/drawing/2014/main" id="{15118F31-C4D3-490F-ABE9-AB91949D0EB9}"/>
              </a:ext>
            </a:extLst>
          </p:cNvPr>
          <p:cNvSpPr txBox="1"/>
          <p:nvPr/>
        </p:nvSpPr>
        <p:spPr>
          <a:xfrm>
            <a:off x="6519862" y="5147298"/>
            <a:ext cx="4455679" cy="523220"/>
          </a:xfrm>
          <a:prstGeom prst="rect">
            <a:avLst/>
          </a:prstGeom>
          <a:noFill/>
        </p:spPr>
        <p:txBody>
          <a:bodyPr wrap="square" rtlCol="0">
            <a:spAutoFit/>
          </a:bodyPr>
          <a:lstStyle/>
          <a:p>
            <a:pPr algn="ctr" defTabSz="514350"/>
            <a:r>
              <a:rPr lang="en-US" sz="1400" b="1" i="1" dirty="0">
                <a:solidFill>
                  <a:srgbClr val="FFFF00"/>
                </a:solidFill>
                <a:latin typeface="Trebuchet MS" panose="020B0603020202020204" pitchFamily="34" charset="0"/>
              </a:rPr>
              <a:t>Deliver Resilient, integrated Space C3 systems to enable timely multi-domain warfighting</a:t>
            </a:r>
          </a:p>
        </p:txBody>
      </p:sp>
      <p:pic>
        <p:nvPicPr>
          <p:cNvPr id="22" name="Picture 21">
            <a:extLst>
              <a:ext uri="{FF2B5EF4-FFF2-40B4-BE49-F238E27FC236}">
                <a16:creationId xmlns:a16="http://schemas.microsoft.com/office/drawing/2014/main" id="{E2827A85-9CA5-4DCF-BC62-5E405F7AAEC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513" y="6307211"/>
            <a:ext cx="12271513" cy="532504"/>
          </a:xfrm>
          <a:prstGeom prst="rect">
            <a:avLst/>
          </a:prstGeom>
        </p:spPr>
      </p:pic>
      <p:sp>
        <p:nvSpPr>
          <p:cNvPr id="23" name="TextBox 22">
            <a:extLst>
              <a:ext uri="{FF2B5EF4-FFF2-40B4-BE49-F238E27FC236}">
                <a16:creationId xmlns:a16="http://schemas.microsoft.com/office/drawing/2014/main" id="{B9A744DE-3BB8-4A37-B0EB-2E7A4E44DF37}"/>
              </a:ext>
            </a:extLst>
          </p:cNvPr>
          <p:cNvSpPr txBox="1"/>
          <p:nvPr/>
        </p:nvSpPr>
        <p:spPr>
          <a:xfrm>
            <a:off x="5625358" y="6672754"/>
            <a:ext cx="941283" cy="207749"/>
          </a:xfrm>
          <a:prstGeom prst="rect">
            <a:avLst/>
          </a:prstGeom>
          <a:noFill/>
        </p:spPr>
        <p:txBody>
          <a:bodyPr wrap="none" rtlCol="0">
            <a:spAutoFit/>
          </a:bodyPr>
          <a:lstStyle/>
          <a:p>
            <a:pPr defTabSz="342900"/>
            <a:r>
              <a:rPr lang="en-US" sz="750" dirty="0">
                <a:solidFill>
                  <a:prstClr val="white"/>
                </a:solidFill>
                <a:latin typeface="Trebuchet MS" panose="020B0603020202020204" pitchFamily="34" charset="0"/>
              </a:rPr>
              <a:t>#SpaceStartsHere</a:t>
            </a:r>
          </a:p>
        </p:txBody>
      </p:sp>
      <p:sp>
        <p:nvSpPr>
          <p:cNvPr id="24" name="Rectangle 23">
            <a:extLst>
              <a:ext uri="{FF2B5EF4-FFF2-40B4-BE49-F238E27FC236}">
                <a16:creationId xmlns:a16="http://schemas.microsoft.com/office/drawing/2014/main" id="{8CC4D6E2-9EE7-4D9E-BF9D-E7FC46A0B967}"/>
              </a:ext>
            </a:extLst>
          </p:cNvPr>
          <p:cNvSpPr/>
          <p:nvPr/>
        </p:nvSpPr>
        <p:spPr>
          <a:xfrm>
            <a:off x="520798" y="1767161"/>
            <a:ext cx="2428742" cy="1326399"/>
          </a:xfrm>
          <a:prstGeom prst="rect">
            <a:avLst/>
          </a:prstGeom>
          <a:gradFill flip="none" rotWithShape="1">
            <a:gsLst>
              <a:gs pos="0">
                <a:srgbClr val="133167">
                  <a:alpha val="80000"/>
                </a:srgbClr>
              </a:gs>
              <a:gs pos="85000">
                <a:srgbClr val="28519C"/>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25" name="Rectangle 24">
            <a:extLst>
              <a:ext uri="{FF2B5EF4-FFF2-40B4-BE49-F238E27FC236}">
                <a16:creationId xmlns:a16="http://schemas.microsoft.com/office/drawing/2014/main" id="{9F3BD7BF-EC13-434C-BFF9-26EC04BC412E}"/>
              </a:ext>
            </a:extLst>
          </p:cNvPr>
          <p:cNvSpPr/>
          <p:nvPr/>
        </p:nvSpPr>
        <p:spPr>
          <a:xfrm>
            <a:off x="556489" y="4727605"/>
            <a:ext cx="2428742" cy="1325205"/>
          </a:xfrm>
          <a:prstGeom prst="rect">
            <a:avLst/>
          </a:prstGeom>
          <a:gradFill flip="none" rotWithShape="1">
            <a:gsLst>
              <a:gs pos="0">
                <a:srgbClr val="133167">
                  <a:alpha val="80000"/>
                </a:srgbClr>
              </a:gs>
              <a:gs pos="85000">
                <a:srgbClr val="28519C"/>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pic>
        <p:nvPicPr>
          <p:cNvPr id="26" name="Picture 25"/>
          <p:cNvPicPr>
            <a:picLocks noChangeAspect="1"/>
          </p:cNvPicPr>
          <p:nvPr/>
        </p:nvPicPr>
        <p:blipFill>
          <a:blip r:embed="rId9"/>
          <a:stretch>
            <a:fillRect/>
          </a:stretch>
        </p:blipFill>
        <p:spPr>
          <a:xfrm>
            <a:off x="639046" y="1584034"/>
            <a:ext cx="2463710" cy="1370655"/>
          </a:xfrm>
          <a:prstGeom prst="rect">
            <a:avLst/>
          </a:prstGeom>
          <a:ln>
            <a:solidFill>
              <a:srgbClr val="FFFF00"/>
            </a:solidFill>
          </a:ln>
        </p:spPr>
      </p:pic>
      <p:sp>
        <p:nvSpPr>
          <p:cNvPr id="27" name="Rectangle 26">
            <a:extLst>
              <a:ext uri="{FF2B5EF4-FFF2-40B4-BE49-F238E27FC236}">
                <a16:creationId xmlns:a16="http://schemas.microsoft.com/office/drawing/2014/main" id="{9F3BD7BF-EC13-434C-BFF9-26EC04BC412E}"/>
              </a:ext>
            </a:extLst>
          </p:cNvPr>
          <p:cNvSpPr/>
          <p:nvPr/>
        </p:nvSpPr>
        <p:spPr>
          <a:xfrm>
            <a:off x="3248963" y="3232350"/>
            <a:ext cx="2428742" cy="1334673"/>
          </a:xfrm>
          <a:prstGeom prst="rect">
            <a:avLst/>
          </a:prstGeom>
          <a:gradFill flip="none" rotWithShape="1">
            <a:gsLst>
              <a:gs pos="0">
                <a:srgbClr val="133167">
                  <a:alpha val="80000"/>
                </a:srgbClr>
              </a:gs>
              <a:gs pos="85000">
                <a:srgbClr val="28519C"/>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pic>
        <p:nvPicPr>
          <p:cNvPr id="28" name="Picture 2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87541" y="2988338"/>
            <a:ext cx="2439152" cy="1444995"/>
          </a:xfrm>
          <a:prstGeom prst="rect">
            <a:avLst/>
          </a:prstGeom>
          <a:ln>
            <a:solidFill>
              <a:srgbClr val="FFFF00"/>
            </a:solidFill>
          </a:ln>
        </p:spPr>
      </p:pic>
      <p:pic>
        <p:nvPicPr>
          <p:cNvPr id="29" name="Picture 28"/>
          <p:cNvPicPr>
            <a:picLocks noChangeAspect="1"/>
          </p:cNvPicPr>
          <p:nvPr/>
        </p:nvPicPr>
        <p:blipFill>
          <a:blip r:embed="rId11"/>
          <a:stretch>
            <a:fillRect/>
          </a:stretch>
        </p:blipFill>
        <p:spPr>
          <a:xfrm>
            <a:off x="695652" y="4576796"/>
            <a:ext cx="2416951" cy="1344865"/>
          </a:xfrm>
          <a:prstGeom prst="rect">
            <a:avLst/>
          </a:prstGeom>
          <a:ln>
            <a:solidFill>
              <a:srgbClr val="FFFF00"/>
            </a:solidFill>
          </a:ln>
        </p:spPr>
      </p:pic>
      <p:sp>
        <p:nvSpPr>
          <p:cNvPr id="31" name="TextBox 30">
            <a:extLst>
              <a:ext uri="{FF2B5EF4-FFF2-40B4-BE49-F238E27FC236}">
                <a16:creationId xmlns:a16="http://schemas.microsoft.com/office/drawing/2014/main" id="{21E8D5FA-CD41-4627-8C00-4BA7FC159FD1}"/>
              </a:ext>
            </a:extLst>
          </p:cNvPr>
          <p:cNvSpPr txBox="1"/>
          <p:nvPr/>
        </p:nvSpPr>
        <p:spPr>
          <a:xfrm>
            <a:off x="8429437" y="5747156"/>
            <a:ext cx="639983" cy="300082"/>
          </a:xfrm>
          <a:prstGeom prst="rect">
            <a:avLst/>
          </a:prstGeom>
          <a:noFill/>
        </p:spPr>
        <p:txBody>
          <a:bodyPr wrap="none" rtlCol="0">
            <a:spAutoFit/>
          </a:bodyPr>
          <a:lstStyle/>
          <a:p>
            <a:pPr defTabSz="342900"/>
            <a:r>
              <a:rPr lang="en-US" sz="1350" dirty="0">
                <a:solidFill>
                  <a:srgbClr val="FFC000"/>
                </a:solidFill>
                <a:latin typeface="Trebuchet MS" panose="020B0603020202020204" pitchFamily="34" charset="0"/>
              </a:rPr>
              <a:t>Vision</a:t>
            </a:r>
          </a:p>
        </p:txBody>
      </p:sp>
      <p:sp>
        <p:nvSpPr>
          <p:cNvPr id="32" name="Rectangle 31">
            <a:extLst>
              <a:ext uri="{FF2B5EF4-FFF2-40B4-BE49-F238E27FC236}">
                <a16:creationId xmlns:a16="http://schemas.microsoft.com/office/drawing/2014/main" id="{7210FFF2-FC34-4274-AC03-BBCDBE1C2398}"/>
              </a:ext>
            </a:extLst>
          </p:cNvPr>
          <p:cNvSpPr/>
          <p:nvPr/>
        </p:nvSpPr>
        <p:spPr>
          <a:xfrm>
            <a:off x="6437986" y="5978498"/>
            <a:ext cx="4817154" cy="461235"/>
          </a:xfrm>
          <a:prstGeom prst="rect">
            <a:avLst/>
          </a:prstGeom>
          <a:gradFill flip="none" rotWithShape="1">
            <a:gsLst>
              <a:gs pos="0">
                <a:srgbClr val="133167"/>
              </a:gs>
              <a:gs pos="85000">
                <a:srgbClr val="28519C"/>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cxnSp>
        <p:nvCxnSpPr>
          <p:cNvPr id="33" name="Straight Connector 32">
            <a:extLst>
              <a:ext uri="{FF2B5EF4-FFF2-40B4-BE49-F238E27FC236}">
                <a16:creationId xmlns:a16="http://schemas.microsoft.com/office/drawing/2014/main" id="{754A9948-376C-4F43-9886-57B654562CA5}"/>
              </a:ext>
            </a:extLst>
          </p:cNvPr>
          <p:cNvCxnSpPr>
            <a:cxnSpLocks/>
          </p:cNvCxnSpPr>
          <p:nvPr/>
        </p:nvCxnSpPr>
        <p:spPr>
          <a:xfrm>
            <a:off x="6432090" y="5980773"/>
            <a:ext cx="5896" cy="45896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34" name="TextBox 33">
            <a:extLst>
              <a:ext uri="{FF2B5EF4-FFF2-40B4-BE49-F238E27FC236}">
                <a16:creationId xmlns:a16="http://schemas.microsoft.com/office/drawing/2014/main" id="{15118F31-C4D3-490F-ABE9-AB91949D0EB9}"/>
              </a:ext>
            </a:extLst>
          </p:cNvPr>
          <p:cNvSpPr txBox="1"/>
          <p:nvPr/>
        </p:nvSpPr>
        <p:spPr>
          <a:xfrm>
            <a:off x="6481762" y="6025914"/>
            <a:ext cx="4501879" cy="307777"/>
          </a:xfrm>
          <a:prstGeom prst="rect">
            <a:avLst/>
          </a:prstGeom>
          <a:noFill/>
        </p:spPr>
        <p:txBody>
          <a:bodyPr wrap="square" rtlCol="0">
            <a:spAutoFit/>
          </a:bodyPr>
          <a:lstStyle/>
          <a:p>
            <a:pPr algn="ctr" defTabSz="514350"/>
            <a:r>
              <a:rPr lang="en-US" sz="1400" b="1" i="1" dirty="0">
                <a:solidFill>
                  <a:srgbClr val="FFFF00"/>
                </a:solidFill>
                <a:latin typeface="Trebuchet MS" panose="020B0603020202020204" pitchFamily="34" charset="0"/>
              </a:rPr>
              <a:t>Seamless synchronized multi-domain fight</a:t>
            </a:r>
          </a:p>
        </p:txBody>
      </p:sp>
    </p:spTree>
    <p:extLst>
      <p:ext uri="{BB962C8B-B14F-4D97-AF65-F5344CB8AC3E}">
        <p14:creationId xmlns:p14="http://schemas.microsoft.com/office/powerpoint/2010/main" val="300584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59EF012D-ADCA-2FD4-6EE8-7C7736A47188}"/>
              </a:ext>
            </a:extLst>
          </p:cNvPr>
          <p:cNvCxnSpPr>
            <a:cxnSpLocks/>
          </p:cNvCxnSpPr>
          <p:nvPr/>
        </p:nvCxnSpPr>
        <p:spPr>
          <a:xfrm flipV="1">
            <a:off x="3398521" y="1725033"/>
            <a:ext cx="0" cy="74066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E311C01-CBB0-AEF8-3C29-92B5EE712498}"/>
              </a:ext>
            </a:extLst>
          </p:cNvPr>
          <p:cNvCxnSpPr>
            <a:cxnSpLocks/>
            <a:stCxn id="93" idx="0"/>
          </p:cNvCxnSpPr>
          <p:nvPr/>
        </p:nvCxnSpPr>
        <p:spPr>
          <a:xfrm flipV="1">
            <a:off x="5135880" y="1725033"/>
            <a:ext cx="0" cy="56096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DF7B6E8-9BAA-4C67-3F6E-01759B545D59}"/>
              </a:ext>
            </a:extLst>
          </p:cNvPr>
          <p:cNvCxnSpPr>
            <a:cxnSpLocks/>
            <a:stCxn id="25" idx="0"/>
          </p:cNvCxnSpPr>
          <p:nvPr/>
        </p:nvCxnSpPr>
        <p:spPr>
          <a:xfrm flipV="1">
            <a:off x="7056121" y="1725033"/>
            <a:ext cx="0" cy="56096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B941ED6-7991-F8EF-A65D-75702B6B21B8}"/>
              </a:ext>
            </a:extLst>
          </p:cNvPr>
          <p:cNvCxnSpPr>
            <a:cxnSpLocks/>
            <a:stCxn id="103" idx="0"/>
          </p:cNvCxnSpPr>
          <p:nvPr/>
        </p:nvCxnSpPr>
        <p:spPr>
          <a:xfrm flipV="1">
            <a:off x="8793481" y="1725033"/>
            <a:ext cx="0" cy="56096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90695A8-BD08-52F3-6964-FF44630D8BC1}"/>
              </a:ext>
            </a:extLst>
          </p:cNvPr>
          <p:cNvCxnSpPr>
            <a:cxnSpLocks/>
          </p:cNvCxnSpPr>
          <p:nvPr/>
        </p:nvCxnSpPr>
        <p:spPr>
          <a:xfrm flipH="1">
            <a:off x="3385820" y="1737360"/>
            <a:ext cx="542239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0326C570-6824-2C8A-FD73-D28258B0C282}"/>
              </a:ext>
            </a:extLst>
          </p:cNvPr>
          <p:cNvSpPr/>
          <p:nvPr/>
        </p:nvSpPr>
        <p:spPr>
          <a:xfrm>
            <a:off x="2621280" y="1828800"/>
            <a:ext cx="1554480" cy="640080"/>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87" name="TextBox 86">
            <a:extLst>
              <a:ext uri="{FF2B5EF4-FFF2-40B4-BE49-F238E27FC236}">
                <a16:creationId xmlns:a16="http://schemas.microsoft.com/office/drawing/2014/main" id="{91E60935-99D0-7BD0-C79A-08671A11700C}"/>
              </a:ext>
            </a:extLst>
          </p:cNvPr>
          <p:cNvSpPr txBox="1"/>
          <p:nvPr/>
        </p:nvSpPr>
        <p:spPr>
          <a:xfrm>
            <a:off x="2625265" y="1920240"/>
            <a:ext cx="22860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PM</a:t>
            </a:r>
          </a:p>
        </p:txBody>
      </p:sp>
      <p:sp>
        <p:nvSpPr>
          <p:cNvPr id="88" name="TextBox 87">
            <a:extLst>
              <a:ext uri="{FF2B5EF4-FFF2-40B4-BE49-F238E27FC236}">
                <a16:creationId xmlns:a16="http://schemas.microsoft.com/office/drawing/2014/main" id="{1039D2F0-1A5E-FAC1-B235-1DA62CD70FFA}"/>
              </a:ext>
            </a:extLst>
          </p:cNvPr>
          <p:cNvSpPr txBox="1"/>
          <p:nvPr/>
        </p:nvSpPr>
        <p:spPr>
          <a:xfrm>
            <a:off x="2904635" y="2286000"/>
            <a:ext cx="987771"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Ms. Sheryl Thorp</a:t>
            </a:r>
          </a:p>
        </p:txBody>
      </p:sp>
      <p:sp>
        <p:nvSpPr>
          <p:cNvPr id="89" name="TextBox 88">
            <a:extLst>
              <a:ext uri="{FF2B5EF4-FFF2-40B4-BE49-F238E27FC236}">
                <a16:creationId xmlns:a16="http://schemas.microsoft.com/office/drawing/2014/main" id="{9C58E0CF-6E92-E0D0-3310-8181778524EA}"/>
              </a:ext>
            </a:extLst>
          </p:cNvPr>
          <p:cNvSpPr txBox="1"/>
          <p:nvPr/>
        </p:nvSpPr>
        <p:spPr>
          <a:xfrm>
            <a:off x="2712720" y="1828800"/>
            <a:ext cx="1371600" cy="461665"/>
          </a:xfrm>
          <a:prstGeom prst="rect">
            <a:avLst/>
          </a:prstGeom>
          <a:noFill/>
          <a:ln>
            <a:noFill/>
          </a:ln>
        </p:spPr>
        <p:txBody>
          <a:bodyPr wrap="square" rtlCol="0" anchor="t">
            <a:spAutoFit/>
          </a:bodyPr>
          <a:lstStyle/>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200" b="1" i="0" u="none" strike="noStrike" kern="1200" cap="none" spc="-4" normalizeH="0" baseline="0" noProof="0">
                <a:ln>
                  <a:noFill/>
                </a:ln>
                <a:solidFill>
                  <a:srgbClr val="0090DA"/>
                </a:solidFill>
                <a:effectLst/>
                <a:uLnTx/>
                <a:uFillTx/>
                <a:latin typeface="Trebuchet MS" panose="020B0603020202020204" pitchFamily="34" charset="0"/>
                <a:ea typeface="+mn-ea"/>
                <a:cs typeface="Arial" panose="020B0604020202020204" pitchFamily="34" charset="0"/>
              </a:rPr>
              <a:t>Enterprise</a:t>
            </a:r>
            <a:br>
              <a:rPr kumimoji="0" lang="en-US" sz="1200" b="1" i="0" u="none" strike="noStrike" kern="1200" cap="none" spc="-4" normalizeH="0" baseline="0" noProof="0">
                <a:ln>
                  <a:noFill/>
                </a:ln>
                <a:solidFill>
                  <a:srgbClr val="0090DA"/>
                </a:solidFill>
                <a:effectLst/>
                <a:uLnTx/>
                <a:uFillTx/>
                <a:latin typeface="Trebuchet MS" panose="020B0603020202020204" pitchFamily="34" charset="0"/>
                <a:ea typeface="+mn-ea"/>
                <a:cs typeface="Arial" panose="020B0604020202020204" pitchFamily="34" charset="0"/>
              </a:rPr>
            </a:br>
            <a:r>
              <a:rPr kumimoji="0" lang="en-US" sz="1200" b="1" i="0" u="none" strike="noStrike" kern="1200" cap="none" spc="-4" normalizeH="0" baseline="0" noProof="0">
                <a:ln>
                  <a:noFill/>
                </a:ln>
                <a:solidFill>
                  <a:srgbClr val="0090DA"/>
                </a:solidFill>
                <a:effectLst/>
                <a:uLnTx/>
                <a:uFillTx/>
                <a:latin typeface="Trebuchet MS" panose="020B0603020202020204" pitchFamily="34" charset="0"/>
                <a:ea typeface="+mn-ea"/>
                <a:cs typeface="Arial" panose="020B0604020202020204" pitchFamily="34" charset="0"/>
              </a:rPr>
              <a:t>Data Architect</a:t>
            </a:r>
            <a:endParaRPr kumimoji="0" lang="en-US" sz="500" b="0" i="0" u="none" strike="noStrike" kern="1200" cap="none" spc="0" normalizeH="0" baseline="0" noProof="0">
              <a:ln>
                <a:noFill/>
              </a:ln>
              <a:solidFill>
                <a:srgbClr val="0090DA"/>
              </a:solidFill>
              <a:effectLst/>
              <a:uLnTx/>
              <a:uFillTx/>
              <a:latin typeface="Trebuchet MS" panose="020B0603020202020204" pitchFamily="34" charset="0"/>
              <a:ea typeface="+mn-ea"/>
              <a:cs typeface="+mn-cs"/>
            </a:endParaRPr>
          </a:p>
        </p:txBody>
      </p:sp>
      <p:sp>
        <p:nvSpPr>
          <p:cNvPr id="150" name="TextBox 149">
            <a:extLst>
              <a:ext uri="{FF2B5EF4-FFF2-40B4-BE49-F238E27FC236}">
                <a16:creationId xmlns:a16="http://schemas.microsoft.com/office/drawing/2014/main" id="{BDA76213-FCA6-24E9-B810-0748BCF98865}"/>
              </a:ext>
            </a:extLst>
          </p:cNvPr>
          <p:cNvSpPr txBox="1"/>
          <p:nvPr/>
        </p:nvSpPr>
        <p:spPr>
          <a:xfrm>
            <a:off x="2621280" y="1828800"/>
            <a:ext cx="333374" cy="123111"/>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NH-04</a:t>
            </a:r>
          </a:p>
        </p:txBody>
      </p:sp>
      <p:sp>
        <p:nvSpPr>
          <p:cNvPr id="91" name="Rectangle 90">
            <a:extLst>
              <a:ext uri="{FF2B5EF4-FFF2-40B4-BE49-F238E27FC236}">
                <a16:creationId xmlns:a16="http://schemas.microsoft.com/office/drawing/2014/main" id="{A2E1FEAB-EA02-D505-2732-8FE3ED8D3CA5}"/>
              </a:ext>
            </a:extLst>
          </p:cNvPr>
          <p:cNvSpPr/>
          <p:nvPr/>
        </p:nvSpPr>
        <p:spPr>
          <a:xfrm>
            <a:off x="4358640" y="1828800"/>
            <a:ext cx="1554480" cy="640080"/>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92" name="TextBox 91">
            <a:extLst>
              <a:ext uri="{FF2B5EF4-FFF2-40B4-BE49-F238E27FC236}">
                <a16:creationId xmlns:a16="http://schemas.microsoft.com/office/drawing/2014/main" id="{D75B61A4-0D00-CAC7-1F04-5DB71B4F47D3}"/>
              </a:ext>
            </a:extLst>
          </p:cNvPr>
          <p:cNvSpPr txBox="1"/>
          <p:nvPr/>
        </p:nvSpPr>
        <p:spPr>
          <a:xfrm>
            <a:off x="4362625" y="1920240"/>
            <a:ext cx="22860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SML</a:t>
            </a:r>
          </a:p>
        </p:txBody>
      </p:sp>
      <p:sp>
        <p:nvSpPr>
          <p:cNvPr id="93" name="TextBox 92">
            <a:extLst>
              <a:ext uri="{FF2B5EF4-FFF2-40B4-BE49-F238E27FC236}">
                <a16:creationId xmlns:a16="http://schemas.microsoft.com/office/drawing/2014/main" id="{B928BF68-FC9A-A297-7B49-2CF2AF128E20}"/>
              </a:ext>
            </a:extLst>
          </p:cNvPr>
          <p:cNvSpPr txBox="1"/>
          <p:nvPr/>
        </p:nvSpPr>
        <p:spPr>
          <a:xfrm>
            <a:off x="4404360" y="2286000"/>
            <a:ext cx="146304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Col Cecilia Montes de Oca</a:t>
            </a:r>
          </a:p>
        </p:txBody>
      </p:sp>
      <p:sp>
        <p:nvSpPr>
          <p:cNvPr id="94" name="TextBox 93">
            <a:extLst>
              <a:ext uri="{FF2B5EF4-FFF2-40B4-BE49-F238E27FC236}">
                <a16:creationId xmlns:a16="http://schemas.microsoft.com/office/drawing/2014/main" id="{56DEFCD1-B308-AB02-BFD1-610AC2A17E84}"/>
              </a:ext>
            </a:extLst>
          </p:cNvPr>
          <p:cNvSpPr txBox="1"/>
          <p:nvPr/>
        </p:nvSpPr>
        <p:spPr>
          <a:xfrm>
            <a:off x="4450080" y="1828800"/>
            <a:ext cx="1371600" cy="461665"/>
          </a:xfrm>
          <a:prstGeom prst="rect">
            <a:avLst/>
          </a:prstGeom>
          <a:noFill/>
          <a:ln>
            <a:noFill/>
          </a:ln>
        </p:spPr>
        <p:txBody>
          <a:bodyPr wrap="square" rtlCol="0" anchor="t">
            <a:spAutoFit/>
          </a:bodyPr>
          <a:lstStyle/>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200" b="1" i="0" u="none" strike="noStrike" kern="1200" cap="none" spc="-4" normalizeH="0" baseline="0" noProof="0">
                <a:ln>
                  <a:noFill/>
                </a:ln>
                <a:solidFill>
                  <a:srgbClr val="0090DA"/>
                </a:solidFill>
                <a:effectLst/>
                <a:uLnTx/>
                <a:uFillTx/>
                <a:latin typeface="Trebuchet MS" panose="020B0603020202020204" pitchFamily="34" charset="0"/>
                <a:ea typeface="+mn-ea"/>
                <a:cs typeface="Arial" panose="020B0604020202020204" pitchFamily="34" charset="0"/>
              </a:rPr>
              <a:t>Operational</a:t>
            </a:r>
            <a:br>
              <a:rPr kumimoji="0" lang="en-US" sz="1200" b="1" i="0" u="none" strike="noStrike" kern="1200" cap="none" spc="-4" normalizeH="0" baseline="0" noProof="0">
                <a:ln>
                  <a:noFill/>
                </a:ln>
                <a:solidFill>
                  <a:srgbClr val="0090DA"/>
                </a:solidFill>
                <a:effectLst/>
                <a:uLnTx/>
                <a:uFillTx/>
                <a:latin typeface="Trebuchet MS" panose="020B0603020202020204" pitchFamily="34" charset="0"/>
                <a:ea typeface="+mn-ea"/>
                <a:cs typeface="Arial" panose="020B0604020202020204" pitchFamily="34" charset="0"/>
              </a:rPr>
            </a:br>
            <a:r>
              <a:rPr kumimoji="0" lang="en-US" sz="1200" b="1" i="0" u="none" strike="noStrike" kern="1200" cap="none" spc="-4" normalizeH="0" baseline="0" noProof="0" err="1">
                <a:ln>
                  <a:noFill/>
                </a:ln>
                <a:solidFill>
                  <a:srgbClr val="0090DA"/>
                </a:solidFill>
                <a:effectLst/>
                <a:uLnTx/>
                <a:uFillTx/>
                <a:latin typeface="Trebuchet MS" panose="020B0603020202020204" pitchFamily="34" charset="0"/>
                <a:ea typeface="+mn-ea"/>
                <a:cs typeface="Arial" panose="020B0604020202020204" pitchFamily="34" charset="0"/>
              </a:rPr>
              <a:t>Cmd</a:t>
            </a:r>
            <a:r>
              <a:rPr kumimoji="0" lang="en-US" sz="1200" b="1" i="0" u="none" strike="noStrike" kern="1200" cap="none" spc="-4" normalizeH="0" baseline="0" noProof="0">
                <a:ln>
                  <a:noFill/>
                </a:ln>
                <a:solidFill>
                  <a:srgbClr val="0090DA"/>
                </a:solidFill>
                <a:effectLst/>
                <a:uLnTx/>
                <a:uFillTx/>
                <a:latin typeface="Trebuchet MS" panose="020B0603020202020204" pitchFamily="34" charset="0"/>
                <a:ea typeface="+mn-ea"/>
                <a:cs typeface="Arial" panose="020B0604020202020204" pitchFamily="34" charset="0"/>
              </a:rPr>
              <a:t> &amp; Ctrl</a:t>
            </a:r>
          </a:p>
        </p:txBody>
      </p:sp>
      <p:pic>
        <p:nvPicPr>
          <p:cNvPr id="220" name="Picture 219">
            <a:extLst>
              <a:ext uri="{FF2B5EF4-FFF2-40B4-BE49-F238E27FC236}">
                <a16:creationId xmlns:a16="http://schemas.microsoft.com/office/drawing/2014/main" id="{F5D7A282-63BD-2234-504A-3A4E78B4EA34}"/>
              </a:ext>
            </a:extLst>
          </p:cNvPr>
          <p:cNvPicPr>
            <a:picLocks noChangeAspect="1"/>
          </p:cNvPicPr>
          <p:nvPr/>
        </p:nvPicPr>
        <p:blipFill rotWithShape="1">
          <a:blip r:embed="rId3">
            <a:duotone>
              <a:schemeClr val="bg2">
                <a:shade val="45000"/>
                <a:satMod val="135000"/>
              </a:schemeClr>
              <a:prstClr val="white"/>
            </a:duotone>
          </a:blip>
          <a:srcRect l="8067" t="22174" r="7798" b="21901"/>
          <a:stretch/>
        </p:blipFill>
        <p:spPr>
          <a:xfrm>
            <a:off x="4358640" y="1828800"/>
            <a:ext cx="228600" cy="135983"/>
          </a:xfrm>
          <a:prstGeom prst="rect">
            <a:avLst/>
          </a:prstGeom>
        </p:spPr>
      </p:pic>
      <p:sp>
        <p:nvSpPr>
          <p:cNvPr id="101" name="Rectangle 100">
            <a:extLst>
              <a:ext uri="{FF2B5EF4-FFF2-40B4-BE49-F238E27FC236}">
                <a16:creationId xmlns:a16="http://schemas.microsoft.com/office/drawing/2014/main" id="{6F37797A-42DA-9F89-4136-F692AA0AD265}"/>
              </a:ext>
            </a:extLst>
          </p:cNvPr>
          <p:cNvSpPr/>
          <p:nvPr/>
        </p:nvSpPr>
        <p:spPr>
          <a:xfrm>
            <a:off x="8016240" y="1828800"/>
            <a:ext cx="1554480" cy="640080"/>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102" name="TextBox 101">
            <a:extLst>
              <a:ext uri="{FF2B5EF4-FFF2-40B4-BE49-F238E27FC236}">
                <a16:creationId xmlns:a16="http://schemas.microsoft.com/office/drawing/2014/main" id="{3B8CD1A9-B9DA-2263-200E-FA5BB8F0CC7D}"/>
              </a:ext>
            </a:extLst>
          </p:cNvPr>
          <p:cNvSpPr txBox="1"/>
          <p:nvPr/>
        </p:nvSpPr>
        <p:spPr>
          <a:xfrm>
            <a:off x="8016240" y="1920240"/>
            <a:ext cx="22860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SML</a:t>
            </a:r>
          </a:p>
        </p:txBody>
      </p:sp>
      <p:sp>
        <p:nvSpPr>
          <p:cNvPr id="103" name="TextBox 102">
            <a:extLst>
              <a:ext uri="{FF2B5EF4-FFF2-40B4-BE49-F238E27FC236}">
                <a16:creationId xmlns:a16="http://schemas.microsoft.com/office/drawing/2014/main" id="{44C1DD87-CC95-5397-37EA-5A46E31201EB}"/>
              </a:ext>
            </a:extLst>
          </p:cNvPr>
          <p:cNvSpPr txBox="1"/>
          <p:nvPr/>
        </p:nvSpPr>
        <p:spPr>
          <a:xfrm>
            <a:off x="8412607" y="2286000"/>
            <a:ext cx="761747"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Mr. Shawn Saywer</a:t>
            </a:r>
          </a:p>
        </p:txBody>
      </p:sp>
      <p:sp>
        <p:nvSpPr>
          <p:cNvPr id="104" name="TextBox 103">
            <a:extLst>
              <a:ext uri="{FF2B5EF4-FFF2-40B4-BE49-F238E27FC236}">
                <a16:creationId xmlns:a16="http://schemas.microsoft.com/office/drawing/2014/main" id="{A63DC595-8A1A-1A1B-EC82-E8C4551184FA}"/>
              </a:ext>
            </a:extLst>
          </p:cNvPr>
          <p:cNvSpPr txBox="1"/>
          <p:nvPr/>
        </p:nvSpPr>
        <p:spPr>
          <a:xfrm>
            <a:off x="8107680" y="1828800"/>
            <a:ext cx="1371600" cy="461665"/>
          </a:xfrm>
          <a:prstGeom prst="rect">
            <a:avLst/>
          </a:prstGeom>
          <a:noFill/>
          <a:ln>
            <a:noFill/>
          </a:ln>
        </p:spPr>
        <p:txBody>
          <a:bodyPr wrap="square" rtlCol="0" anchor="t">
            <a:spAutoFit/>
          </a:bodyPr>
          <a:lstStyle/>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200" b="1" i="0" u="none" strike="noStrike" kern="1200" cap="none" spc="-4" normalizeH="0" baseline="0" noProof="0">
                <a:ln>
                  <a:noFill/>
                </a:ln>
                <a:solidFill>
                  <a:srgbClr val="0090DA"/>
                </a:solidFill>
                <a:effectLst/>
                <a:uLnTx/>
                <a:uFillTx/>
                <a:latin typeface="Trebuchet MS" panose="020B0603020202020204" pitchFamily="34" charset="0"/>
                <a:ea typeface="+mn-ea"/>
                <a:cs typeface="Arial" panose="020B0604020202020204" pitchFamily="34" charset="0"/>
              </a:rPr>
              <a:t>  Data Transport Product Support</a:t>
            </a:r>
            <a:endParaRPr kumimoji="0" lang="en-US" sz="500" b="0" i="0" u="none" strike="noStrike" kern="1200" cap="none" spc="0" normalizeH="0" baseline="0" noProof="0">
              <a:ln>
                <a:noFill/>
              </a:ln>
              <a:solidFill>
                <a:srgbClr val="0090DA"/>
              </a:solidFill>
              <a:effectLst/>
              <a:uLnTx/>
              <a:uFillTx/>
              <a:latin typeface="Trebuchet MS" panose="020B0603020202020204" pitchFamily="34" charset="0"/>
              <a:ea typeface="+mn-ea"/>
              <a:cs typeface="+mn-cs"/>
            </a:endParaRPr>
          </a:p>
        </p:txBody>
      </p:sp>
      <p:sp>
        <p:nvSpPr>
          <p:cNvPr id="96" name="Rectangle 95">
            <a:extLst>
              <a:ext uri="{FF2B5EF4-FFF2-40B4-BE49-F238E27FC236}">
                <a16:creationId xmlns:a16="http://schemas.microsoft.com/office/drawing/2014/main" id="{25BC89BB-26B3-D66B-6F00-572D9F4C78F8}"/>
              </a:ext>
            </a:extLst>
          </p:cNvPr>
          <p:cNvSpPr/>
          <p:nvPr/>
        </p:nvSpPr>
        <p:spPr>
          <a:xfrm>
            <a:off x="6278880" y="1828800"/>
            <a:ext cx="1554480" cy="640080"/>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99" name="TextBox 98">
            <a:extLst>
              <a:ext uri="{FF2B5EF4-FFF2-40B4-BE49-F238E27FC236}">
                <a16:creationId xmlns:a16="http://schemas.microsoft.com/office/drawing/2014/main" id="{3ED0C420-F313-8CD9-5811-EC23AA828192}"/>
              </a:ext>
            </a:extLst>
          </p:cNvPr>
          <p:cNvSpPr txBox="1"/>
          <p:nvPr/>
        </p:nvSpPr>
        <p:spPr>
          <a:xfrm>
            <a:off x="6324600" y="1828800"/>
            <a:ext cx="1463040" cy="461665"/>
          </a:xfrm>
          <a:prstGeom prst="rect">
            <a:avLst/>
          </a:prstGeom>
          <a:noFill/>
          <a:ln>
            <a:noFill/>
          </a:ln>
        </p:spPr>
        <p:txBody>
          <a:bodyPr wrap="square" rtlCol="0" anchor="t">
            <a:spAutoFit/>
          </a:bodyPr>
          <a:lstStyle/>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200" b="1" i="0" u="none" strike="noStrike" kern="1200" cap="none" spc="-4" normalizeH="0" baseline="0" noProof="0">
                <a:ln>
                  <a:noFill/>
                </a:ln>
                <a:solidFill>
                  <a:srgbClr val="0090DA"/>
                </a:solidFill>
                <a:effectLst/>
                <a:uLnTx/>
                <a:uFillTx/>
                <a:latin typeface="Trebuchet MS" panose="020B0603020202020204" pitchFamily="34" charset="0"/>
                <a:ea typeface="+mn-ea"/>
                <a:cs typeface="Arial" panose="020B0604020202020204" pitchFamily="34" charset="0"/>
              </a:rPr>
              <a:t>Tactical</a:t>
            </a:r>
            <a:br>
              <a:rPr kumimoji="0" lang="en-US" sz="1200" b="1" i="0" u="none" strike="noStrike" kern="1200" cap="none" spc="-4" normalizeH="0" baseline="0" noProof="0">
                <a:ln>
                  <a:noFill/>
                </a:ln>
                <a:solidFill>
                  <a:srgbClr val="0090DA"/>
                </a:solidFill>
                <a:effectLst/>
                <a:uLnTx/>
                <a:uFillTx/>
                <a:latin typeface="Trebuchet MS" panose="020B0603020202020204" pitchFamily="34" charset="0"/>
                <a:ea typeface="+mn-ea"/>
                <a:cs typeface="Arial" panose="020B0604020202020204" pitchFamily="34" charset="0"/>
              </a:rPr>
            </a:br>
            <a:r>
              <a:rPr kumimoji="0" lang="en-US" sz="1200" b="1" i="0" u="none" strike="noStrike" kern="1200" cap="none" spc="-4" normalizeH="0" baseline="0" noProof="0" err="1">
                <a:ln>
                  <a:noFill/>
                </a:ln>
                <a:solidFill>
                  <a:srgbClr val="0090DA"/>
                </a:solidFill>
                <a:effectLst/>
                <a:uLnTx/>
                <a:uFillTx/>
                <a:latin typeface="Trebuchet MS" panose="020B0603020202020204" pitchFamily="34" charset="0"/>
                <a:ea typeface="+mn-ea"/>
                <a:cs typeface="Arial" panose="020B0604020202020204" pitchFamily="34" charset="0"/>
              </a:rPr>
              <a:t>Cmd</a:t>
            </a:r>
            <a:r>
              <a:rPr kumimoji="0" lang="en-US" sz="1200" b="1" i="0" u="none" strike="noStrike" kern="1200" cap="none" spc="-4" normalizeH="0" baseline="0" noProof="0">
                <a:ln>
                  <a:noFill/>
                </a:ln>
                <a:solidFill>
                  <a:srgbClr val="0090DA"/>
                </a:solidFill>
                <a:effectLst/>
                <a:uLnTx/>
                <a:uFillTx/>
                <a:latin typeface="Trebuchet MS" panose="020B0603020202020204" pitchFamily="34" charset="0"/>
                <a:ea typeface="+mn-ea"/>
                <a:cs typeface="Arial" panose="020B0604020202020204" pitchFamily="34" charset="0"/>
              </a:rPr>
              <a:t>, Ctrl, Comm</a:t>
            </a:r>
          </a:p>
        </p:txBody>
      </p:sp>
      <p:sp>
        <p:nvSpPr>
          <p:cNvPr id="151" name="TextBox 150">
            <a:extLst>
              <a:ext uri="{FF2B5EF4-FFF2-40B4-BE49-F238E27FC236}">
                <a16:creationId xmlns:a16="http://schemas.microsoft.com/office/drawing/2014/main" id="{731D8938-05F9-77BA-6C8B-0C9752B17768}"/>
              </a:ext>
            </a:extLst>
          </p:cNvPr>
          <p:cNvSpPr txBox="1"/>
          <p:nvPr/>
        </p:nvSpPr>
        <p:spPr>
          <a:xfrm>
            <a:off x="8016240" y="1828800"/>
            <a:ext cx="333374" cy="123111"/>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NH-04</a:t>
            </a:r>
          </a:p>
        </p:txBody>
      </p:sp>
      <p:sp>
        <p:nvSpPr>
          <p:cNvPr id="225" name="TextBox 224">
            <a:extLst>
              <a:ext uri="{FF2B5EF4-FFF2-40B4-BE49-F238E27FC236}">
                <a16:creationId xmlns:a16="http://schemas.microsoft.com/office/drawing/2014/main" id="{A25F7A4F-719C-26B4-061C-589B1C050DBF}"/>
              </a:ext>
            </a:extLst>
          </p:cNvPr>
          <p:cNvSpPr txBox="1"/>
          <p:nvPr/>
        </p:nvSpPr>
        <p:spPr>
          <a:xfrm>
            <a:off x="6278880" y="1920240"/>
            <a:ext cx="22860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SML</a:t>
            </a:r>
          </a:p>
        </p:txBody>
      </p:sp>
      <p:sp>
        <p:nvSpPr>
          <p:cNvPr id="233" name="TextBox 232">
            <a:extLst>
              <a:ext uri="{FF2B5EF4-FFF2-40B4-BE49-F238E27FC236}">
                <a16:creationId xmlns:a16="http://schemas.microsoft.com/office/drawing/2014/main" id="{7E0AF274-28EE-C7F3-9E37-CD7952722670}"/>
              </a:ext>
            </a:extLst>
          </p:cNvPr>
          <p:cNvSpPr txBox="1"/>
          <p:nvPr/>
        </p:nvSpPr>
        <p:spPr>
          <a:xfrm>
            <a:off x="10504435" y="5807209"/>
            <a:ext cx="18288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PM</a:t>
            </a:r>
          </a:p>
        </p:txBody>
      </p:sp>
      <p:sp>
        <p:nvSpPr>
          <p:cNvPr id="68" name="Rectangle 67">
            <a:extLst>
              <a:ext uri="{FF2B5EF4-FFF2-40B4-BE49-F238E27FC236}">
                <a16:creationId xmlns:a16="http://schemas.microsoft.com/office/drawing/2014/main" id="{1216A1E8-D28E-2137-F9F7-39420DC288E4}"/>
              </a:ext>
            </a:extLst>
          </p:cNvPr>
          <p:cNvSpPr/>
          <p:nvPr/>
        </p:nvSpPr>
        <p:spPr>
          <a:xfrm>
            <a:off x="6370320" y="3090672"/>
            <a:ext cx="1371600" cy="530352"/>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70" name="Rectangle 69">
            <a:extLst>
              <a:ext uri="{FF2B5EF4-FFF2-40B4-BE49-F238E27FC236}">
                <a16:creationId xmlns:a16="http://schemas.microsoft.com/office/drawing/2014/main" id="{0A5C4024-E4BB-9B69-4E37-1366328EF955}"/>
              </a:ext>
            </a:extLst>
          </p:cNvPr>
          <p:cNvSpPr/>
          <p:nvPr/>
        </p:nvSpPr>
        <p:spPr>
          <a:xfrm>
            <a:off x="6370320" y="2514600"/>
            <a:ext cx="1371600" cy="530352"/>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71" name="TextBox 70">
            <a:extLst>
              <a:ext uri="{FF2B5EF4-FFF2-40B4-BE49-F238E27FC236}">
                <a16:creationId xmlns:a16="http://schemas.microsoft.com/office/drawing/2014/main" id="{22B4D010-55A7-4BAF-E9B8-065EA1E64F4B}"/>
              </a:ext>
            </a:extLst>
          </p:cNvPr>
          <p:cNvSpPr txBox="1"/>
          <p:nvPr/>
        </p:nvSpPr>
        <p:spPr>
          <a:xfrm>
            <a:off x="6507480" y="2514600"/>
            <a:ext cx="1097280" cy="36576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B7C9D3"/>
                </a:solidFill>
                <a:effectLst/>
                <a:uLnTx/>
                <a:uFillTx/>
                <a:latin typeface="Trebuchet MS" panose="020B0603020202020204" pitchFamily="34" charset="0"/>
                <a:ea typeface="+mn-ea"/>
                <a:cs typeface="+mn-cs"/>
              </a:rPr>
              <a:t>Information Mobility</a:t>
            </a:r>
          </a:p>
        </p:txBody>
      </p:sp>
      <p:sp>
        <p:nvSpPr>
          <p:cNvPr id="72" name="TextBox 71">
            <a:extLst>
              <a:ext uri="{FF2B5EF4-FFF2-40B4-BE49-F238E27FC236}">
                <a16:creationId xmlns:a16="http://schemas.microsoft.com/office/drawing/2014/main" id="{12780A2A-AF3F-B2F9-DE41-4BC6ADC2088A}"/>
              </a:ext>
            </a:extLst>
          </p:cNvPr>
          <p:cNvSpPr txBox="1"/>
          <p:nvPr/>
        </p:nvSpPr>
        <p:spPr>
          <a:xfrm>
            <a:off x="6755397" y="2862072"/>
            <a:ext cx="601447"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Lt Col Louis Aldini</a:t>
            </a:r>
          </a:p>
        </p:txBody>
      </p:sp>
      <p:sp>
        <p:nvSpPr>
          <p:cNvPr id="73" name="TextBox 72">
            <a:extLst>
              <a:ext uri="{FF2B5EF4-FFF2-40B4-BE49-F238E27FC236}">
                <a16:creationId xmlns:a16="http://schemas.microsoft.com/office/drawing/2014/main" id="{BEBB75AD-61DE-4441-F8D8-7799663CA66A}"/>
              </a:ext>
            </a:extLst>
          </p:cNvPr>
          <p:cNvSpPr txBox="1"/>
          <p:nvPr/>
        </p:nvSpPr>
        <p:spPr>
          <a:xfrm>
            <a:off x="6370320" y="2688336"/>
            <a:ext cx="18288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ML</a:t>
            </a:r>
          </a:p>
        </p:txBody>
      </p:sp>
      <p:sp>
        <p:nvSpPr>
          <p:cNvPr id="75" name="TextBox 74">
            <a:extLst>
              <a:ext uri="{FF2B5EF4-FFF2-40B4-BE49-F238E27FC236}">
                <a16:creationId xmlns:a16="http://schemas.microsoft.com/office/drawing/2014/main" id="{5CCBF560-BD77-232D-0686-E2A9440315B6}"/>
              </a:ext>
            </a:extLst>
          </p:cNvPr>
          <p:cNvSpPr txBox="1"/>
          <p:nvPr/>
        </p:nvSpPr>
        <p:spPr>
          <a:xfrm>
            <a:off x="6370320" y="3264408"/>
            <a:ext cx="18288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ML</a:t>
            </a:r>
          </a:p>
        </p:txBody>
      </p:sp>
      <p:sp>
        <p:nvSpPr>
          <p:cNvPr id="77" name="TextBox 76">
            <a:extLst>
              <a:ext uri="{FF2B5EF4-FFF2-40B4-BE49-F238E27FC236}">
                <a16:creationId xmlns:a16="http://schemas.microsoft.com/office/drawing/2014/main" id="{64244F29-73BE-B14F-A3A8-02728AF5CA10}"/>
              </a:ext>
            </a:extLst>
          </p:cNvPr>
          <p:cNvSpPr txBox="1"/>
          <p:nvPr/>
        </p:nvSpPr>
        <p:spPr>
          <a:xfrm>
            <a:off x="6416040" y="3090672"/>
            <a:ext cx="1280160" cy="36576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B7C9D3"/>
                </a:solidFill>
                <a:effectLst/>
                <a:uLnTx/>
                <a:uFillTx/>
                <a:latin typeface="Trebuchet MS" panose="020B0603020202020204" pitchFamily="34" charset="0"/>
                <a:ea typeface="+mn-ea"/>
                <a:cs typeface="+mn-cs"/>
              </a:rPr>
              <a:t>Enterprise Ground Services</a:t>
            </a:r>
          </a:p>
        </p:txBody>
      </p:sp>
      <p:sp>
        <p:nvSpPr>
          <p:cNvPr id="79" name="TextBox 78">
            <a:extLst>
              <a:ext uri="{FF2B5EF4-FFF2-40B4-BE49-F238E27FC236}">
                <a16:creationId xmlns:a16="http://schemas.microsoft.com/office/drawing/2014/main" id="{32D7BF52-C72B-7B6C-5053-D7EC695864C5}"/>
              </a:ext>
            </a:extLst>
          </p:cNvPr>
          <p:cNvSpPr txBox="1"/>
          <p:nvPr/>
        </p:nvSpPr>
        <p:spPr>
          <a:xfrm>
            <a:off x="6755397" y="3438144"/>
            <a:ext cx="601447"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Mr. Joshua Sullivan</a:t>
            </a:r>
          </a:p>
        </p:txBody>
      </p:sp>
      <p:pic>
        <p:nvPicPr>
          <p:cNvPr id="83" name="Picture 82" descr="Image result for silver oak leaf">
            <a:extLst>
              <a:ext uri="{FF2B5EF4-FFF2-40B4-BE49-F238E27FC236}">
                <a16:creationId xmlns:a16="http://schemas.microsoft.com/office/drawing/2014/main" id="{344B73E5-B6EA-736E-AFD2-3A7DD076F4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0320" y="2514600"/>
            <a:ext cx="182880" cy="18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Box 83">
            <a:extLst>
              <a:ext uri="{FF2B5EF4-FFF2-40B4-BE49-F238E27FC236}">
                <a16:creationId xmlns:a16="http://schemas.microsoft.com/office/drawing/2014/main" id="{0800CC6B-4106-31A9-DB2F-19BF5FA24019}"/>
              </a:ext>
            </a:extLst>
          </p:cNvPr>
          <p:cNvSpPr txBox="1"/>
          <p:nvPr/>
        </p:nvSpPr>
        <p:spPr>
          <a:xfrm>
            <a:off x="6370320" y="3090672"/>
            <a:ext cx="333374" cy="123111"/>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NH-04</a:t>
            </a:r>
          </a:p>
        </p:txBody>
      </p:sp>
      <p:sp>
        <p:nvSpPr>
          <p:cNvPr id="530" name="Rectangle 529">
            <a:extLst>
              <a:ext uri="{FF2B5EF4-FFF2-40B4-BE49-F238E27FC236}">
                <a16:creationId xmlns:a16="http://schemas.microsoft.com/office/drawing/2014/main" id="{505857A3-BE59-634C-05B3-B428BB30B71E}"/>
              </a:ext>
            </a:extLst>
          </p:cNvPr>
          <p:cNvSpPr/>
          <p:nvPr/>
        </p:nvSpPr>
        <p:spPr>
          <a:xfrm>
            <a:off x="4450080" y="3090672"/>
            <a:ext cx="1371600" cy="530352"/>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531" name="Rectangle 530">
            <a:extLst>
              <a:ext uri="{FF2B5EF4-FFF2-40B4-BE49-F238E27FC236}">
                <a16:creationId xmlns:a16="http://schemas.microsoft.com/office/drawing/2014/main" id="{4F415190-6D68-6B18-1239-6DEB4CEE9273}"/>
              </a:ext>
            </a:extLst>
          </p:cNvPr>
          <p:cNvSpPr/>
          <p:nvPr/>
        </p:nvSpPr>
        <p:spPr>
          <a:xfrm>
            <a:off x="4450080" y="3666744"/>
            <a:ext cx="1371600" cy="530352"/>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532" name="Rectangle 531">
            <a:extLst>
              <a:ext uri="{FF2B5EF4-FFF2-40B4-BE49-F238E27FC236}">
                <a16:creationId xmlns:a16="http://schemas.microsoft.com/office/drawing/2014/main" id="{1440CC9A-18FE-E286-4A00-449C62F91247}"/>
              </a:ext>
            </a:extLst>
          </p:cNvPr>
          <p:cNvSpPr/>
          <p:nvPr/>
        </p:nvSpPr>
        <p:spPr>
          <a:xfrm>
            <a:off x="4450080" y="4242816"/>
            <a:ext cx="1371600" cy="530352"/>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534" name="Rectangle 533">
            <a:extLst>
              <a:ext uri="{FF2B5EF4-FFF2-40B4-BE49-F238E27FC236}">
                <a16:creationId xmlns:a16="http://schemas.microsoft.com/office/drawing/2014/main" id="{481D6C54-81CA-BED9-39D7-5BE401B03770}"/>
              </a:ext>
            </a:extLst>
          </p:cNvPr>
          <p:cNvSpPr/>
          <p:nvPr/>
        </p:nvSpPr>
        <p:spPr>
          <a:xfrm>
            <a:off x="4450080" y="2514600"/>
            <a:ext cx="1371600" cy="530352"/>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535" name="TextBox 534">
            <a:extLst>
              <a:ext uri="{FF2B5EF4-FFF2-40B4-BE49-F238E27FC236}">
                <a16:creationId xmlns:a16="http://schemas.microsoft.com/office/drawing/2014/main" id="{1D24F2B2-1EB6-8F03-D60A-8A336944022B}"/>
              </a:ext>
            </a:extLst>
          </p:cNvPr>
          <p:cNvSpPr txBox="1"/>
          <p:nvPr/>
        </p:nvSpPr>
        <p:spPr>
          <a:xfrm>
            <a:off x="4587240" y="2514600"/>
            <a:ext cx="1097280" cy="36576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B7C9D3"/>
                </a:solidFill>
                <a:effectLst/>
                <a:uLnTx/>
                <a:uFillTx/>
                <a:latin typeface="Trebuchet MS" panose="020B0603020202020204" pitchFamily="34" charset="0"/>
                <a:ea typeface="+mn-ea"/>
                <a:cs typeface="+mn-cs"/>
              </a:rPr>
              <a:t>Cross Mission Data</a:t>
            </a:r>
          </a:p>
        </p:txBody>
      </p:sp>
      <p:sp>
        <p:nvSpPr>
          <p:cNvPr id="536" name="TextBox 535">
            <a:extLst>
              <a:ext uri="{FF2B5EF4-FFF2-40B4-BE49-F238E27FC236}">
                <a16:creationId xmlns:a16="http://schemas.microsoft.com/office/drawing/2014/main" id="{DD933A51-83F5-DA5D-BA63-31FB39276FF1}"/>
              </a:ext>
            </a:extLst>
          </p:cNvPr>
          <p:cNvSpPr txBox="1"/>
          <p:nvPr/>
        </p:nvSpPr>
        <p:spPr>
          <a:xfrm>
            <a:off x="4835157" y="2862072"/>
            <a:ext cx="601447"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Lt Col Daniel Kimmich</a:t>
            </a:r>
          </a:p>
        </p:txBody>
      </p:sp>
      <p:sp>
        <p:nvSpPr>
          <p:cNvPr id="537" name="TextBox 536">
            <a:extLst>
              <a:ext uri="{FF2B5EF4-FFF2-40B4-BE49-F238E27FC236}">
                <a16:creationId xmlns:a16="http://schemas.microsoft.com/office/drawing/2014/main" id="{AE089BBF-F420-6383-448D-DFB12D1CF0F7}"/>
              </a:ext>
            </a:extLst>
          </p:cNvPr>
          <p:cNvSpPr txBox="1"/>
          <p:nvPr/>
        </p:nvSpPr>
        <p:spPr>
          <a:xfrm>
            <a:off x="4450080" y="2688336"/>
            <a:ext cx="18288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ML</a:t>
            </a:r>
          </a:p>
        </p:txBody>
      </p:sp>
      <p:sp>
        <p:nvSpPr>
          <p:cNvPr id="539" name="TextBox 538">
            <a:extLst>
              <a:ext uri="{FF2B5EF4-FFF2-40B4-BE49-F238E27FC236}">
                <a16:creationId xmlns:a16="http://schemas.microsoft.com/office/drawing/2014/main" id="{2EFDA2B8-8488-3459-B30D-1435482E7934}"/>
              </a:ext>
            </a:extLst>
          </p:cNvPr>
          <p:cNvSpPr txBox="1"/>
          <p:nvPr/>
        </p:nvSpPr>
        <p:spPr>
          <a:xfrm>
            <a:off x="4450080" y="3264408"/>
            <a:ext cx="18288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ML</a:t>
            </a:r>
          </a:p>
        </p:txBody>
      </p:sp>
      <p:sp>
        <p:nvSpPr>
          <p:cNvPr id="540" name="TextBox 539">
            <a:extLst>
              <a:ext uri="{FF2B5EF4-FFF2-40B4-BE49-F238E27FC236}">
                <a16:creationId xmlns:a16="http://schemas.microsoft.com/office/drawing/2014/main" id="{1E065876-C743-625B-D35D-C531F6AD37E5}"/>
              </a:ext>
            </a:extLst>
          </p:cNvPr>
          <p:cNvSpPr txBox="1"/>
          <p:nvPr/>
        </p:nvSpPr>
        <p:spPr>
          <a:xfrm>
            <a:off x="4450080" y="3840480"/>
            <a:ext cx="18288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ML</a:t>
            </a:r>
          </a:p>
        </p:txBody>
      </p:sp>
      <p:sp>
        <p:nvSpPr>
          <p:cNvPr id="541" name="TextBox 540">
            <a:extLst>
              <a:ext uri="{FF2B5EF4-FFF2-40B4-BE49-F238E27FC236}">
                <a16:creationId xmlns:a16="http://schemas.microsoft.com/office/drawing/2014/main" id="{A0A7AD06-9821-1014-D70E-C270C841FD77}"/>
              </a:ext>
            </a:extLst>
          </p:cNvPr>
          <p:cNvSpPr txBox="1"/>
          <p:nvPr/>
        </p:nvSpPr>
        <p:spPr>
          <a:xfrm>
            <a:off x="4450080" y="4416552"/>
            <a:ext cx="18288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PM</a:t>
            </a:r>
          </a:p>
        </p:txBody>
      </p:sp>
      <p:sp>
        <p:nvSpPr>
          <p:cNvPr id="543" name="TextBox 542">
            <a:extLst>
              <a:ext uri="{FF2B5EF4-FFF2-40B4-BE49-F238E27FC236}">
                <a16:creationId xmlns:a16="http://schemas.microsoft.com/office/drawing/2014/main" id="{65B93875-5415-9943-AED1-ABB3BA7A4460}"/>
              </a:ext>
            </a:extLst>
          </p:cNvPr>
          <p:cNvSpPr txBox="1"/>
          <p:nvPr/>
        </p:nvSpPr>
        <p:spPr>
          <a:xfrm>
            <a:off x="4587240" y="3090672"/>
            <a:ext cx="1097280" cy="36576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B7C9D3"/>
                </a:solidFill>
                <a:effectLst/>
                <a:uLnTx/>
                <a:uFillTx/>
                <a:latin typeface="Trebuchet MS" panose="020B0603020202020204" pitchFamily="34" charset="0"/>
                <a:ea typeface="+mn-ea"/>
                <a:cs typeface="+mn-cs"/>
              </a:rPr>
              <a:t>Battle Mgmt Cmd &amp; Ctrl</a:t>
            </a:r>
          </a:p>
        </p:txBody>
      </p:sp>
      <p:sp>
        <p:nvSpPr>
          <p:cNvPr id="544" name="TextBox 543">
            <a:extLst>
              <a:ext uri="{FF2B5EF4-FFF2-40B4-BE49-F238E27FC236}">
                <a16:creationId xmlns:a16="http://schemas.microsoft.com/office/drawing/2014/main" id="{32AC1AA3-E0BF-807E-B448-83DCD8D8810F}"/>
              </a:ext>
            </a:extLst>
          </p:cNvPr>
          <p:cNvSpPr txBox="1"/>
          <p:nvPr/>
        </p:nvSpPr>
        <p:spPr>
          <a:xfrm>
            <a:off x="4587240" y="3666744"/>
            <a:ext cx="1097280" cy="36576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B7C9D3"/>
                </a:solidFill>
                <a:effectLst/>
                <a:uLnTx/>
                <a:uFillTx/>
                <a:latin typeface="Trebuchet MS" panose="020B0603020202020204" pitchFamily="34" charset="0"/>
                <a:ea typeface="+mn-ea"/>
                <a:cs typeface="+mn-cs"/>
              </a:rPr>
              <a:t>Cmd &amp; Ctrl SDA</a:t>
            </a:r>
          </a:p>
        </p:txBody>
      </p:sp>
      <p:sp>
        <p:nvSpPr>
          <p:cNvPr id="545" name="TextBox 544">
            <a:extLst>
              <a:ext uri="{FF2B5EF4-FFF2-40B4-BE49-F238E27FC236}">
                <a16:creationId xmlns:a16="http://schemas.microsoft.com/office/drawing/2014/main" id="{A5902178-E86F-E8C8-F7DE-E2ADB18E0305}"/>
              </a:ext>
            </a:extLst>
          </p:cNvPr>
          <p:cNvSpPr txBox="1"/>
          <p:nvPr/>
        </p:nvSpPr>
        <p:spPr>
          <a:xfrm>
            <a:off x="4835156" y="3438144"/>
            <a:ext cx="601447"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Arial" panose="020B0604020202020204" pitchFamily="34" charset="0"/>
              </a:rPr>
              <a:t>Lt Col David Williams</a:t>
            </a:r>
          </a:p>
        </p:txBody>
      </p:sp>
      <p:sp>
        <p:nvSpPr>
          <p:cNvPr id="546" name="TextBox 545">
            <a:extLst>
              <a:ext uri="{FF2B5EF4-FFF2-40B4-BE49-F238E27FC236}">
                <a16:creationId xmlns:a16="http://schemas.microsoft.com/office/drawing/2014/main" id="{9AC8C395-E02B-F9AA-D4AE-05A3964AB4C0}"/>
              </a:ext>
            </a:extLst>
          </p:cNvPr>
          <p:cNvSpPr txBox="1"/>
          <p:nvPr/>
        </p:nvSpPr>
        <p:spPr>
          <a:xfrm>
            <a:off x="4835157" y="4014216"/>
            <a:ext cx="601447"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Arial" panose="020B0604020202020204" pitchFamily="34" charset="0"/>
              </a:rPr>
              <a:t>Lt Col Edward Jones</a:t>
            </a:r>
          </a:p>
        </p:txBody>
      </p:sp>
      <p:sp>
        <p:nvSpPr>
          <p:cNvPr id="547" name="TextBox 546">
            <a:extLst>
              <a:ext uri="{FF2B5EF4-FFF2-40B4-BE49-F238E27FC236}">
                <a16:creationId xmlns:a16="http://schemas.microsoft.com/office/drawing/2014/main" id="{4ADC003C-395E-BF36-9892-0776B0E31D75}"/>
              </a:ext>
            </a:extLst>
          </p:cNvPr>
          <p:cNvSpPr txBox="1"/>
          <p:nvPr/>
        </p:nvSpPr>
        <p:spPr>
          <a:xfrm>
            <a:off x="4835157" y="4590288"/>
            <a:ext cx="601447"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Maj Tyler Carson</a:t>
            </a:r>
          </a:p>
        </p:txBody>
      </p:sp>
      <p:sp>
        <p:nvSpPr>
          <p:cNvPr id="549" name="TextBox 548">
            <a:extLst>
              <a:ext uri="{FF2B5EF4-FFF2-40B4-BE49-F238E27FC236}">
                <a16:creationId xmlns:a16="http://schemas.microsoft.com/office/drawing/2014/main" id="{7F3422B9-6D1E-97D8-CC1D-3FE4C00910CD}"/>
              </a:ext>
            </a:extLst>
          </p:cNvPr>
          <p:cNvSpPr txBox="1"/>
          <p:nvPr/>
        </p:nvSpPr>
        <p:spPr>
          <a:xfrm>
            <a:off x="4541520" y="4242816"/>
            <a:ext cx="1188720" cy="36576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B7C9D3"/>
                </a:solidFill>
                <a:effectLst/>
                <a:uLnTx/>
                <a:uFillTx/>
                <a:latin typeface="Trebuchet MS" panose="020B0603020202020204" pitchFamily="34" charset="0"/>
                <a:ea typeface="+mn-ea"/>
                <a:cs typeface="+mn-cs"/>
              </a:rPr>
              <a:t>Adv. Battle Mgmt Systems</a:t>
            </a:r>
          </a:p>
        </p:txBody>
      </p:sp>
      <p:pic>
        <p:nvPicPr>
          <p:cNvPr id="551" name="Picture 550" descr="Image result for silver oak leaf">
            <a:extLst>
              <a:ext uri="{FF2B5EF4-FFF2-40B4-BE49-F238E27FC236}">
                <a16:creationId xmlns:a16="http://schemas.microsoft.com/office/drawing/2014/main" id="{E993B892-B73D-132B-F782-1EC56877A4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0080" y="3090672"/>
            <a:ext cx="182880" cy="18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 name="Picture 551" descr="Image result for silver oak leaf">
            <a:extLst>
              <a:ext uri="{FF2B5EF4-FFF2-40B4-BE49-F238E27FC236}">
                <a16:creationId xmlns:a16="http://schemas.microsoft.com/office/drawing/2014/main" id="{28C88621-D4A7-9670-C991-BA091B34C5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0080" y="3666744"/>
            <a:ext cx="182880" cy="18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 name="Picture 552" descr="Image result for silver oak leaf">
            <a:extLst>
              <a:ext uri="{FF2B5EF4-FFF2-40B4-BE49-F238E27FC236}">
                <a16:creationId xmlns:a16="http://schemas.microsoft.com/office/drawing/2014/main" id="{C1408027-B084-8518-25D7-121C3DD8CC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0080" y="4242816"/>
            <a:ext cx="182880" cy="18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8" name="Picture 557" descr="Image result for silver oak leaf">
            <a:extLst>
              <a:ext uri="{FF2B5EF4-FFF2-40B4-BE49-F238E27FC236}">
                <a16:creationId xmlns:a16="http://schemas.microsoft.com/office/drawing/2014/main" id="{ED4F4DF5-94E6-3F78-DE2A-0629F904C3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0080" y="2514600"/>
            <a:ext cx="182880" cy="18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 name="TextBox 264">
            <a:extLst>
              <a:ext uri="{FF2B5EF4-FFF2-40B4-BE49-F238E27FC236}">
                <a16:creationId xmlns:a16="http://schemas.microsoft.com/office/drawing/2014/main" id="{F983713E-623D-AC39-0194-8813A2CE803B}"/>
              </a:ext>
            </a:extLst>
          </p:cNvPr>
          <p:cNvSpPr txBox="1"/>
          <p:nvPr/>
        </p:nvSpPr>
        <p:spPr>
          <a:xfrm>
            <a:off x="1143000" y="1097280"/>
            <a:ext cx="1371600" cy="548640"/>
          </a:xfrm>
          <a:prstGeom prst="rect">
            <a:avLst/>
          </a:prstGeom>
          <a:solidFill>
            <a:schemeClr val="tx1"/>
          </a:solidFill>
        </p:spPr>
        <p:txBody>
          <a:bodyPr wrap="square" rtlCol="0" anchor="ctr">
            <a:noAutofit/>
          </a:bodyPr>
          <a:lstStyle/>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100" b="1" i="0" u="none" strike="noStrike" kern="1200" cap="none" spc="-4" normalizeH="0" baseline="0" noProof="0">
                <a:ln>
                  <a:noFill/>
                </a:ln>
                <a:solidFill>
                  <a:srgbClr val="F1EB9C"/>
                </a:solidFill>
                <a:effectLst/>
                <a:uLnTx/>
                <a:uFillTx/>
                <a:latin typeface="Trebuchet MS" panose="020B0603020202020204" pitchFamily="34" charset="0"/>
                <a:ea typeface="+mn-ea"/>
                <a:cs typeface="Arial" panose="020B0604020202020204" pitchFamily="34" charset="0"/>
              </a:rPr>
              <a:t>PEO Chief Financial Officer</a:t>
            </a:r>
          </a:p>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000" b="0" i="0" u="none" strike="noStrike" kern="1200" cap="none" spc="-4"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Mr. John Karns*</a:t>
            </a:r>
          </a:p>
        </p:txBody>
      </p:sp>
      <p:sp>
        <p:nvSpPr>
          <p:cNvPr id="273" name="TextBox 272">
            <a:extLst>
              <a:ext uri="{FF2B5EF4-FFF2-40B4-BE49-F238E27FC236}">
                <a16:creationId xmlns:a16="http://schemas.microsoft.com/office/drawing/2014/main" id="{B81B50C4-02AF-90FF-7829-DB8F5EBFE3E9}"/>
              </a:ext>
            </a:extLst>
          </p:cNvPr>
          <p:cNvSpPr txBox="1"/>
          <p:nvPr/>
        </p:nvSpPr>
        <p:spPr>
          <a:xfrm>
            <a:off x="2537460" y="1097280"/>
            <a:ext cx="1371600" cy="548640"/>
          </a:xfrm>
          <a:prstGeom prst="rect">
            <a:avLst/>
          </a:prstGeom>
          <a:solidFill>
            <a:schemeClr val="tx1"/>
          </a:solidFill>
        </p:spPr>
        <p:txBody>
          <a:bodyPr wrap="square" rtlCol="0" anchor="ctr">
            <a:noAutofit/>
          </a:bodyPr>
          <a:lstStyle/>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100" b="1" i="0" u="none" strike="noStrike" kern="1200" cap="none" spc="-4" normalizeH="0" baseline="0" noProof="0">
                <a:ln>
                  <a:noFill/>
                </a:ln>
                <a:solidFill>
                  <a:srgbClr val="F1EB9C"/>
                </a:solidFill>
                <a:effectLst/>
                <a:uLnTx/>
                <a:uFillTx/>
                <a:latin typeface="Trebuchet MS" panose="020B0603020202020204" pitchFamily="34" charset="0"/>
                <a:ea typeface="+mn-ea"/>
                <a:cs typeface="Arial" panose="020B0604020202020204" pitchFamily="34" charset="0"/>
              </a:rPr>
              <a:t>   SDA Executive Agent</a:t>
            </a:r>
          </a:p>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000" b="0" i="0" u="none" strike="noStrike" kern="1200" cap="none" spc="-4"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Ms. Barbara Golf</a:t>
            </a:r>
          </a:p>
        </p:txBody>
      </p:sp>
      <p:sp>
        <p:nvSpPr>
          <p:cNvPr id="275" name="TextBox 274">
            <a:extLst>
              <a:ext uri="{FF2B5EF4-FFF2-40B4-BE49-F238E27FC236}">
                <a16:creationId xmlns:a16="http://schemas.microsoft.com/office/drawing/2014/main" id="{6B73AF0F-5E28-C983-21CB-CF345F10691C}"/>
              </a:ext>
            </a:extLst>
          </p:cNvPr>
          <p:cNvSpPr txBox="1"/>
          <p:nvPr/>
        </p:nvSpPr>
        <p:spPr>
          <a:xfrm>
            <a:off x="3931920" y="1097280"/>
            <a:ext cx="1371600" cy="548640"/>
          </a:xfrm>
          <a:prstGeom prst="rect">
            <a:avLst/>
          </a:prstGeom>
          <a:solidFill>
            <a:schemeClr val="tx1"/>
          </a:solidFill>
        </p:spPr>
        <p:txBody>
          <a:bodyPr wrap="square" rtlCol="0" anchor="ctr">
            <a:noAutofit/>
          </a:bodyPr>
          <a:lstStyle/>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100" b="1" i="0" u="none" strike="noStrike" kern="1200" cap="none" spc="-4" normalizeH="0" baseline="0" noProof="0">
                <a:ln>
                  <a:noFill/>
                </a:ln>
                <a:solidFill>
                  <a:srgbClr val="F1EB9C"/>
                </a:solidFill>
                <a:effectLst/>
                <a:uLnTx/>
                <a:uFillTx/>
                <a:latin typeface="Trebuchet MS" panose="020B0603020202020204" pitchFamily="34" charset="0"/>
                <a:ea typeface="+mn-ea"/>
                <a:cs typeface="Arial" panose="020B0604020202020204" pitchFamily="34" charset="0"/>
              </a:rPr>
              <a:t>   Deputy </a:t>
            </a:r>
            <a:r>
              <a:rPr kumimoji="0" lang="en-US" sz="1100" b="1" i="0" u="none" strike="noStrike" kern="1200" cap="none" spc="-4" normalizeH="0" baseline="0" noProof="0" err="1">
                <a:ln>
                  <a:noFill/>
                </a:ln>
                <a:solidFill>
                  <a:srgbClr val="F1EB9C"/>
                </a:solidFill>
                <a:effectLst/>
                <a:uLnTx/>
                <a:uFillTx/>
                <a:latin typeface="Trebuchet MS" panose="020B0603020202020204" pitchFamily="34" charset="0"/>
                <a:ea typeface="+mn-ea"/>
                <a:cs typeface="Arial" panose="020B0604020202020204" pitchFamily="34" charset="0"/>
              </a:rPr>
              <a:t>Pgrm</a:t>
            </a:r>
            <a:r>
              <a:rPr kumimoji="0" lang="en-US" sz="1100" b="1" i="0" u="none" strike="noStrike" kern="1200" cap="none" spc="-4" normalizeH="0" baseline="0" noProof="0">
                <a:ln>
                  <a:noFill/>
                </a:ln>
                <a:solidFill>
                  <a:srgbClr val="F1EB9C"/>
                </a:solidFill>
                <a:effectLst/>
                <a:uLnTx/>
                <a:uFillTx/>
                <a:latin typeface="Trebuchet MS" panose="020B0603020202020204" pitchFamily="34" charset="0"/>
                <a:ea typeface="+mn-ea"/>
                <a:cs typeface="Arial" panose="020B0604020202020204" pitchFamily="34" charset="0"/>
              </a:rPr>
              <a:t> Executive Officer</a:t>
            </a:r>
          </a:p>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000" b="0" i="0" u="none" strike="noStrike" kern="1200" cap="none" spc="-4"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Ms. Shannon Pallone</a:t>
            </a:r>
          </a:p>
        </p:txBody>
      </p:sp>
      <p:sp>
        <p:nvSpPr>
          <p:cNvPr id="277" name="TextBox 276">
            <a:extLst>
              <a:ext uri="{FF2B5EF4-FFF2-40B4-BE49-F238E27FC236}">
                <a16:creationId xmlns:a16="http://schemas.microsoft.com/office/drawing/2014/main" id="{3F6BDF48-55B9-BC49-4381-0661B681A0FF}"/>
              </a:ext>
            </a:extLst>
          </p:cNvPr>
          <p:cNvSpPr txBox="1"/>
          <p:nvPr/>
        </p:nvSpPr>
        <p:spPr>
          <a:xfrm>
            <a:off x="6894576" y="1097280"/>
            <a:ext cx="1371600" cy="548640"/>
          </a:xfrm>
          <a:prstGeom prst="rect">
            <a:avLst/>
          </a:prstGeom>
          <a:solidFill>
            <a:schemeClr val="tx1"/>
          </a:solidFill>
        </p:spPr>
        <p:txBody>
          <a:bodyPr wrap="square" rtlCol="0" anchor="ctr">
            <a:noAutofit/>
          </a:bodyPr>
          <a:lstStyle/>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100" b="1" i="0" u="none" strike="noStrike" kern="1200" cap="none" spc="-4" normalizeH="0" baseline="0" noProof="0">
                <a:ln>
                  <a:noFill/>
                </a:ln>
                <a:solidFill>
                  <a:srgbClr val="F1EB9C"/>
                </a:solidFill>
                <a:effectLst/>
                <a:uLnTx/>
                <a:uFillTx/>
                <a:latin typeface="Trebuchet MS" panose="020B0603020202020204" pitchFamily="34" charset="0"/>
                <a:ea typeface="+mn-ea"/>
                <a:cs typeface="Arial" panose="020B0604020202020204" pitchFamily="34" charset="0"/>
              </a:rPr>
              <a:t>Deputy</a:t>
            </a:r>
          </a:p>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100" b="1" i="0" u="none" strike="noStrike" kern="1200" cap="none" spc="-4" normalizeH="0" baseline="0" noProof="0">
                <a:ln>
                  <a:noFill/>
                </a:ln>
                <a:solidFill>
                  <a:srgbClr val="F1EB9C"/>
                </a:solidFill>
                <a:effectLst/>
                <a:uLnTx/>
                <a:uFillTx/>
                <a:latin typeface="Trebuchet MS" panose="020B0603020202020204" pitchFamily="34" charset="0"/>
                <a:ea typeface="+mn-ea"/>
                <a:cs typeface="Arial" panose="020B0604020202020204" pitchFamily="34" charset="0"/>
              </a:rPr>
              <a:t>Director</a:t>
            </a:r>
          </a:p>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000" b="0" i="0" u="none" strike="noStrike" kern="1200" cap="none" spc="-4"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Ms. Shannon Pallone</a:t>
            </a:r>
          </a:p>
        </p:txBody>
      </p:sp>
      <p:sp>
        <p:nvSpPr>
          <p:cNvPr id="279" name="TextBox 278">
            <a:extLst>
              <a:ext uri="{FF2B5EF4-FFF2-40B4-BE49-F238E27FC236}">
                <a16:creationId xmlns:a16="http://schemas.microsoft.com/office/drawing/2014/main" id="{654048B7-A875-A23F-3F74-5E03DDE56E6E}"/>
              </a:ext>
            </a:extLst>
          </p:cNvPr>
          <p:cNvSpPr txBox="1"/>
          <p:nvPr/>
        </p:nvSpPr>
        <p:spPr>
          <a:xfrm>
            <a:off x="8284464" y="1097280"/>
            <a:ext cx="1371600" cy="548640"/>
          </a:xfrm>
          <a:prstGeom prst="rect">
            <a:avLst/>
          </a:prstGeom>
          <a:solidFill>
            <a:schemeClr val="tx1"/>
          </a:solidFill>
        </p:spPr>
        <p:txBody>
          <a:bodyPr wrap="square" rtlCol="0" anchor="ctr">
            <a:noAutofit/>
          </a:bodyPr>
          <a:lstStyle/>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100" b="1" i="0" u="none" strike="noStrike" kern="1200" cap="none" spc="-4" normalizeH="0" baseline="0" noProof="0">
                <a:ln>
                  <a:noFill/>
                </a:ln>
                <a:solidFill>
                  <a:srgbClr val="F1EB9C"/>
                </a:solidFill>
                <a:effectLst/>
                <a:uLnTx/>
                <a:uFillTx/>
                <a:latin typeface="Trebuchet MS" panose="020B0603020202020204" pitchFamily="34" charset="0"/>
                <a:ea typeface="+mn-ea"/>
                <a:cs typeface="Arial" panose="020B0604020202020204" pitchFamily="34" charset="0"/>
              </a:rPr>
              <a:t>  IMA to the PEO</a:t>
            </a:r>
          </a:p>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000" b="0" i="0" u="none" strike="noStrike" kern="1200" cap="none" spc="-4"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Col Stephen Yoon*</a:t>
            </a:r>
          </a:p>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000" b="0" i="0" u="none" strike="noStrike" kern="1200" cap="none" spc="-4"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Lt Col Omar Perea</a:t>
            </a:r>
          </a:p>
        </p:txBody>
      </p:sp>
      <p:sp>
        <p:nvSpPr>
          <p:cNvPr id="281" name="TextBox 280">
            <a:extLst>
              <a:ext uri="{FF2B5EF4-FFF2-40B4-BE49-F238E27FC236}">
                <a16:creationId xmlns:a16="http://schemas.microsoft.com/office/drawing/2014/main" id="{1648B9E6-3E5E-EF2B-28FE-6EC20341403A}"/>
              </a:ext>
            </a:extLst>
          </p:cNvPr>
          <p:cNvSpPr txBox="1"/>
          <p:nvPr/>
        </p:nvSpPr>
        <p:spPr>
          <a:xfrm>
            <a:off x="9674352" y="1097280"/>
            <a:ext cx="1371600" cy="548640"/>
          </a:xfrm>
          <a:prstGeom prst="rect">
            <a:avLst/>
          </a:prstGeom>
          <a:solidFill>
            <a:schemeClr val="tx1"/>
          </a:solidFill>
        </p:spPr>
        <p:txBody>
          <a:bodyPr wrap="square" rtlCol="0" anchor="ctr">
            <a:noAutofit/>
          </a:bodyPr>
          <a:lstStyle/>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100" b="1" i="0" u="none" strike="noStrike" kern="1200" cap="none" spc="-4" normalizeH="0" baseline="0" noProof="0">
                <a:ln>
                  <a:noFill/>
                </a:ln>
                <a:solidFill>
                  <a:srgbClr val="F1EB9C"/>
                </a:solidFill>
                <a:effectLst/>
                <a:uLnTx/>
                <a:uFillTx/>
                <a:latin typeface="Trebuchet MS" panose="020B0603020202020204" pitchFamily="34" charset="0"/>
                <a:ea typeface="+mn-ea"/>
                <a:cs typeface="Arial" panose="020B0604020202020204" pitchFamily="34" charset="0"/>
              </a:rPr>
              <a:t>PEO</a:t>
            </a:r>
            <a:br>
              <a:rPr kumimoji="0" lang="en-US" sz="1100" b="1" i="0" u="none" strike="noStrike" kern="1200" cap="none" spc="-4" normalizeH="0" baseline="0" noProof="0">
                <a:ln>
                  <a:noFill/>
                </a:ln>
                <a:solidFill>
                  <a:srgbClr val="F1EB9C"/>
                </a:solidFill>
                <a:effectLst/>
                <a:uLnTx/>
                <a:uFillTx/>
                <a:latin typeface="Trebuchet MS" panose="020B0603020202020204" pitchFamily="34" charset="0"/>
                <a:ea typeface="+mn-ea"/>
                <a:cs typeface="Arial" panose="020B0604020202020204" pitchFamily="34" charset="0"/>
              </a:rPr>
            </a:br>
            <a:r>
              <a:rPr kumimoji="0" lang="en-US" sz="1100" b="1" i="0" u="none" strike="noStrike" kern="1200" cap="none" spc="-4" normalizeH="0" baseline="0" noProof="0">
                <a:ln>
                  <a:noFill/>
                </a:ln>
                <a:solidFill>
                  <a:srgbClr val="F1EB9C"/>
                </a:solidFill>
                <a:effectLst/>
                <a:uLnTx/>
                <a:uFillTx/>
                <a:latin typeface="Trebuchet MS" panose="020B0603020202020204" pitchFamily="34" charset="0"/>
                <a:ea typeface="+mn-ea"/>
                <a:cs typeface="Arial" panose="020B0604020202020204" pitchFamily="34" charset="0"/>
              </a:rPr>
              <a:t>Chief of Staff</a:t>
            </a:r>
          </a:p>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000" b="0" i="0" u="none" strike="noStrike" kern="1200" cap="none" spc="-4"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Lt Col Brent Davis*</a:t>
            </a:r>
          </a:p>
        </p:txBody>
      </p:sp>
      <p:grpSp>
        <p:nvGrpSpPr>
          <p:cNvPr id="283" name="Group 282">
            <a:extLst>
              <a:ext uri="{FF2B5EF4-FFF2-40B4-BE49-F238E27FC236}">
                <a16:creationId xmlns:a16="http://schemas.microsoft.com/office/drawing/2014/main" id="{4C1E369E-0346-DB3D-3ACF-EBB06F77A33F}"/>
              </a:ext>
            </a:extLst>
          </p:cNvPr>
          <p:cNvGrpSpPr/>
          <p:nvPr/>
        </p:nvGrpSpPr>
        <p:grpSpPr>
          <a:xfrm>
            <a:off x="5318760" y="960120"/>
            <a:ext cx="1554480" cy="674544"/>
            <a:chOff x="5715000" y="-813628"/>
            <a:chExt cx="1554480" cy="674544"/>
          </a:xfrm>
        </p:grpSpPr>
        <p:sp>
          <p:nvSpPr>
            <p:cNvPr id="5" name="TextBox 4">
              <a:extLst>
                <a:ext uri="{FF2B5EF4-FFF2-40B4-BE49-F238E27FC236}">
                  <a16:creationId xmlns:a16="http://schemas.microsoft.com/office/drawing/2014/main" id="{918FB433-7140-44CD-AB85-C75ADEC3B387}"/>
                </a:ext>
              </a:extLst>
            </p:cNvPr>
            <p:cNvSpPr txBox="1"/>
            <p:nvPr/>
          </p:nvSpPr>
          <p:spPr>
            <a:xfrm>
              <a:off x="5715000" y="-813628"/>
              <a:ext cx="1554480" cy="674544"/>
            </a:xfrm>
            <a:prstGeom prst="rect">
              <a:avLst/>
            </a:prstGeom>
            <a:solidFill>
              <a:schemeClr val="tx1"/>
            </a:solidFill>
          </p:spPr>
          <p:txBody>
            <a:bodyPr wrap="square" rtlCol="0" anchor="ctr">
              <a:spAutoFit/>
            </a:bodyPr>
            <a:lstStyle/>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300" b="1" i="0" u="none" strike="noStrike" kern="1200" cap="none" spc="-4" normalizeH="0" baseline="0" noProof="0">
                  <a:ln>
                    <a:noFill/>
                  </a:ln>
                  <a:solidFill>
                    <a:srgbClr val="FFC72C"/>
                  </a:solidFill>
                  <a:effectLst/>
                  <a:uLnTx/>
                  <a:uFillTx/>
                  <a:latin typeface="Trebuchet MS" panose="020B0603020202020204" pitchFamily="34" charset="0"/>
                  <a:ea typeface="+mn-ea"/>
                  <a:cs typeface="Arial" panose="020B0604020202020204" pitchFamily="34" charset="0"/>
                </a:rPr>
                <a:t>PEO &amp; Director BMC3</a:t>
              </a:r>
            </a:p>
            <a:p>
              <a:pPr marL="9525" marR="0" lvl="0" indent="0" algn="ctr" defTabSz="685800" rtl="0" eaLnBrk="1" fontAlgn="auto" latinLnBrk="0" hangingPunct="1">
                <a:lnSpc>
                  <a:spcPct val="100000"/>
                </a:lnSpc>
                <a:spcBef>
                  <a:spcPts val="71"/>
                </a:spcBef>
                <a:spcAft>
                  <a:spcPts val="0"/>
                </a:spcAft>
                <a:buClrTx/>
                <a:buSzTx/>
                <a:buFontTx/>
                <a:buNone/>
                <a:tabLst/>
                <a:defRPr/>
              </a:pPr>
              <a:r>
                <a:rPr kumimoji="0" lang="en-US" sz="1100" b="1" i="0" u="none" strike="noStrike" kern="1200" cap="none" spc="-4"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Brig Gen Tim Sejba*</a:t>
              </a:r>
              <a:endParaRPr kumimoji="0" 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pic>
          <p:nvPicPr>
            <p:cNvPr id="223" name="object 115">
              <a:extLst>
                <a:ext uri="{FF2B5EF4-FFF2-40B4-BE49-F238E27FC236}">
                  <a16:creationId xmlns:a16="http://schemas.microsoft.com/office/drawing/2014/main" id="{1A37A9A5-FF24-4708-A360-2B4ECE7B164C}"/>
                </a:ext>
              </a:extLst>
            </p:cNvPr>
            <p:cNvPicPr>
              <a:picLocks noChangeAspect="1"/>
            </p:cNvPicPr>
            <p:nvPr/>
          </p:nvPicPr>
          <p:blipFill>
            <a:blip r:embed="rId5" cstate="print"/>
            <a:stretch>
              <a:fillRect/>
            </a:stretch>
          </p:blipFill>
          <p:spPr>
            <a:xfrm>
              <a:off x="7040880" y="-813628"/>
              <a:ext cx="228600" cy="228600"/>
            </a:xfrm>
            <a:prstGeom prst="rect">
              <a:avLst/>
            </a:prstGeom>
          </p:spPr>
        </p:pic>
        <p:pic>
          <p:nvPicPr>
            <p:cNvPr id="224" name="Picture 223">
              <a:extLst>
                <a:ext uri="{FF2B5EF4-FFF2-40B4-BE49-F238E27FC236}">
                  <a16:creationId xmlns:a16="http://schemas.microsoft.com/office/drawing/2014/main" id="{0218C40E-0609-4CC8-B076-8D4BF6AA8FC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715000" y="-813628"/>
              <a:ext cx="209348" cy="228464"/>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 name="Text Placeholder 1">
            <a:extLst>
              <a:ext uri="{FF2B5EF4-FFF2-40B4-BE49-F238E27FC236}">
                <a16:creationId xmlns:a16="http://schemas.microsoft.com/office/drawing/2014/main" id="{60D70E9A-5EC2-FE17-130A-7B5127431220}"/>
              </a:ext>
            </a:extLst>
          </p:cNvPr>
          <p:cNvSpPr>
            <a:spLocks noGrp="1"/>
          </p:cNvSpPr>
          <p:nvPr>
            <p:ph type="body" sz="quarter" idx="10"/>
          </p:nvPr>
        </p:nvSpPr>
        <p:spPr/>
        <p:txBody>
          <a:bodyPr/>
          <a:lstStyle/>
          <a:p>
            <a:r>
              <a:rPr lang="en-US"/>
              <a:t>Battle Management, Command, Control, and Communications (BMC3/BC)</a:t>
            </a:r>
          </a:p>
        </p:txBody>
      </p:sp>
      <p:sp>
        <p:nvSpPr>
          <p:cNvPr id="45" name="Subtitle 2">
            <a:extLst>
              <a:ext uri="{FF2B5EF4-FFF2-40B4-BE49-F238E27FC236}">
                <a16:creationId xmlns:a16="http://schemas.microsoft.com/office/drawing/2014/main" id="{0DE1E29C-3C75-DD88-CA44-865085D8EB22}"/>
              </a:ext>
            </a:extLst>
          </p:cNvPr>
          <p:cNvSpPr txBox="1">
            <a:spLocks/>
          </p:cNvSpPr>
          <p:nvPr/>
        </p:nvSpPr>
        <p:spPr>
          <a:xfrm>
            <a:off x="0" y="6629400"/>
            <a:ext cx="1554480" cy="228600"/>
          </a:xfrm>
          <a:prstGeom prst="rect">
            <a:avLst/>
          </a:prstGeom>
        </p:spPr>
        <p:txBody>
          <a:bodyPr vert="horz" lIns="91440" tIns="45720" rIns="91440" bIns="45720" rtlCol="0" anchor="ctr">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CAO 16 JAN 23</a:t>
            </a:r>
          </a:p>
        </p:txBody>
      </p:sp>
      <p:cxnSp>
        <p:nvCxnSpPr>
          <p:cNvPr id="47" name="Straight Connector 46">
            <a:extLst>
              <a:ext uri="{FF2B5EF4-FFF2-40B4-BE49-F238E27FC236}">
                <a16:creationId xmlns:a16="http://schemas.microsoft.com/office/drawing/2014/main" id="{5528596E-1BFC-A982-66DD-0658A006C58D}"/>
              </a:ext>
            </a:extLst>
          </p:cNvPr>
          <p:cNvCxnSpPr>
            <a:cxnSpLocks/>
          </p:cNvCxnSpPr>
          <p:nvPr/>
        </p:nvCxnSpPr>
        <p:spPr>
          <a:xfrm flipH="1" flipV="1">
            <a:off x="3764280" y="6035040"/>
            <a:ext cx="1" cy="53035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0736DE9-128E-E85B-8ECC-F6BA1F9A9923}"/>
              </a:ext>
            </a:extLst>
          </p:cNvPr>
          <p:cNvCxnSpPr>
            <a:cxnSpLocks/>
          </p:cNvCxnSpPr>
          <p:nvPr/>
        </p:nvCxnSpPr>
        <p:spPr>
          <a:xfrm flipH="1" flipV="1">
            <a:off x="5318760" y="6035040"/>
            <a:ext cx="1" cy="53035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8B4777D-0B0A-1568-2D3B-7FAE411E7AD5}"/>
              </a:ext>
            </a:extLst>
          </p:cNvPr>
          <p:cNvCxnSpPr>
            <a:cxnSpLocks/>
          </p:cNvCxnSpPr>
          <p:nvPr/>
        </p:nvCxnSpPr>
        <p:spPr>
          <a:xfrm flipH="1" flipV="1">
            <a:off x="6873240" y="6035040"/>
            <a:ext cx="1" cy="53035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A2A843A5-51D8-F84C-533C-6F465E8F65EF}"/>
              </a:ext>
            </a:extLst>
          </p:cNvPr>
          <p:cNvSpPr/>
          <p:nvPr/>
        </p:nvSpPr>
        <p:spPr>
          <a:xfrm>
            <a:off x="7741920" y="6126480"/>
            <a:ext cx="1371600" cy="530352"/>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52" name="Rectangle 51">
            <a:extLst>
              <a:ext uri="{FF2B5EF4-FFF2-40B4-BE49-F238E27FC236}">
                <a16:creationId xmlns:a16="http://schemas.microsoft.com/office/drawing/2014/main" id="{C27D82DB-E530-902F-1F79-F7F0747CFCEB}"/>
              </a:ext>
            </a:extLst>
          </p:cNvPr>
          <p:cNvSpPr/>
          <p:nvPr/>
        </p:nvSpPr>
        <p:spPr>
          <a:xfrm>
            <a:off x="3078480" y="6126480"/>
            <a:ext cx="1371600" cy="530352"/>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53" name="Rectangle 52">
            <a:extLst>
              <a:ext uri="{FF2B5EF4-FFF2-40B4-BE49-F238E27FC236}">
                <a16:creationId xmlns:a16="http://schemas.microsoft.com/office/drawing/2014/main" id="{D1178EAF-1AB0-C1C4-A3BB-FFB6FDB78A67}"/>
              </a:ext>
            </a:extLst>
          </p:cNvPr>
          <p:cNvSpPr/>
          <p:nvPr/>
        </p:nvSpPr>
        <p:spPr>
          <a:xfrm>
            <a:off x="4632960" y="6126480"/>
            <a:ext cx="1371600" cy="530352"/>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54" name="Rectangle 53">
            <a:extLst>
              <a:ext uri="{FF2B5EF4-FFF2-40B4-BE49-F238E27FC236}">
                <a16:creationId xmlns:a16="http://schemas.microsoft.com/office/drawing/2014/main" id="{2DC0C17A-3B75-E27D-A8DF-860ED9941359}"/>
              </a:ext>
            </a:extLst>
          </p:cNvPr>
          <p:cNvSpPr/>
          <p:nvPr/>
        </p:nvSpPr>
        <p:spPr>
          <a:xfrm>
            <a:off x="6187440" y="6126480"/>
            <a:ext cx="1371600" cy="530352"/>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cxnSp>
        <p:nvCxnSpPr>
          <p:cNvPr id="55" name="Straight Connector 54">
            <a:extLst>
              <a:ext uri="{FF2B5EF4-FFF2-40B4-BE49-F238E27FC236}">
                <a16:creationId xmlns:a16="http://schemas.microsoft.com/office/drawing/2014/main" id="{4C55813D-C2FE-421E-839A-2316A7371569}"/>
              </a:ext>
            </a:extLst>
          </p:cNvPr>
          <p:cNvCxnSpPr>
            <a:cxnSpLocks/>
          </p:cNvCxnSpPr>
          <p:nvPr/>
        </p:nvCxnSpPr>
        <p:spPr>
          <a:xfrm flipH="1">
            <a:off x="3745992" y="6035040"/>
            <a:ext cx="32004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797897CB-F753-6557-9FC2-2066D9AFB82B}"/>
              </a:ext>
            </a:extLst>
          </p:cNvPr>
          <p:cNvSpPr txBox="1"/>
          <p:nvPr/>
        </p:nvSpPr>
        <p:spPr>
          <a:xfrm>
            <a:off x="3124200" y="6126480"/>
            <a:ext cx="1280160" cy="36576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90DA"/>
                </a:solidFill>
                <a:effectLst/>
                <a:uLnTx/>
                <a:uFillTx/>
                <a:latin typeface="Trebuchet MS" panose="020B0603020202020204" pitchFamily="34" charset="0"/>
                <a:ea typeface="+mn-ea"/>
                <a:cs typeface="+mn-cs"/>
              </a:rPr>
              <a:t>Engineering &amp; Integration</a:t>
            </a:r>
          </a:p>
        </p:txBody>
      </p:sp>
      <p:sp>
        <p:nvSpPr>
          <p:cNvPr id="57" name="TextBox 56">
            <a:extLst>
              <a:ext uri="{FF2B5EF4-FFF2-40B4-BE49-F238E27FC236}">
                <a16:creationId xmlns:a16="http://schemas.microsoft.com/office/drawing/2014/main" id="{0B6C72A7-10CF-F260-19B5-87B10C779F56}"/>
              </a:ext>
            </a:extLst>
          </p:cNvPr>
          <p:cNvSpPr txBox="1"/>
          <p:nvPr/>
        </p:nvSpPr>
        <p:spPr>
          <a:xfrm>
            <a:off x="4678680" y="6126480"/>
            <a:ext cx="1280160" cy="36576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90DA"/>
                </a:solidFill>
                <a:effectLst/>
                <a:uLnTx/>
                <a:uFillTx/>
                <a:latin typeface="Trebuchet MS" panose="020B0603020202020204" pitchFamily="34" charset="0"/>
                <a:ea typeface="+mn-ea"/>
                <a:cs typeface="+mn-cs"/>
              </a:rPr>
              <a:t>Operations Management</a:t>
            </a:r>
          </a:p>
        </p:txBody>
      </p:sp>
      <p:sp>
        <p:nvSpPr>
          <p:cNvPr id="58" name="TextBox 57">
            <a:extLst>
              <a:ext uri="{FF2B5EF4-FFF2-40B4-BE49-F238E27FC236}">
                <a16:creationId xmlns:a16="http://schemas.microsoft.com/office/drawing/2014/main" id="{31453326-075B-59F4-DDF1-3B13792FE957}"/>
              </a:ext>
            </a:extLst>
          </p:cNvPr>
          <p:cNvSpPr txBox="1"/>
          <p:nvPr/>
        </p:nvSpPr>
        <p:spPr>
          <a:xfrm>
            <a:off x="6233160" y="6126480"/>
            <a:ext cx="1280160" cy="36576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90DA"/>
                </a:solidFill>
                <a:effectLst/>
                <a:uLnTx/>
                <a:uFillTx/>
                <a:latin typeface="Trebuchet MS" panose="020B0603020202020204" pitchFamily="34" charset="0"/>
                <a:ea typeface="+mn-ea"/>
                <a:cs typeface="+mn-cs"/>
              </a:rPr>
              <a:t>Acquisition Logistics</a:t>
            </a:r>
          </a:p>
        </p:txBody>
      </p:sp>
      <p:sp>
        <p:nvSpPr>
          <p:cNvPr id="59" name="TextBox 58">
            <a:extLst>
              <a:ext uri="{FF2B5EF4-FFF2-40B4-BE49-F238E27FC236}">
                <a16:creationId xmlns:a16="http://schemas.microsoft.com/office/drawing/2014/main" id="{07A124E8-DE76-F6EF-BE63-C050506BCA43}"/>
              </a:ext>
            </a:extLst>
          </p:cNvPr>
          <p:cNvSpPr txBox="1"/>
          <p:nvPr/>
        </p:nvSpPr>
        <p:spPr>
          <a:xfrm>
            <a:off x="7787640" y="6126480"/>
            <a:ext cx="1280160" cy="18288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90DA"/>
                </a:solidFill>
                <a:effectLst/>
                <a:uLnTx/>
                <a:uFillTx/>
                <a:latin typeface="Trebuchet MS" panose="020B0603020202020204" pitchFamily="34" charset="0"/>
                <a:ea typeface="+mn-ea"/>
                <a:cs typeface="+mn-cs"/>
              </a:rPr>
              <a:t>  Contracting</a:t>
            </a:r>
          </a:p>
        </p:txBody>
      </p:sp>
      <p:sp>
        <p:nvSpPr>
          <p:cNvPr id="60" name="TextBox 59">
            <a:extLst>
              <a:ext uri="{FF2B5EF4-FFF2-40B4-BE49-F238E27FC236}">
                <a16:creationId xmlns:a16="http://schemas.microsoft.com/office/drawing/2014/main" id="{43CE602C-42BD-C45D-EED0-167FC6A9CAB0}"/>
              </a:ext>
            </a:extLst>
          </p:cNvPr>
          <p:cNvSpPr txBox="1"/>
          <p:nvPr/>
        </p:nvSpPr>
        <p:spPr>
          <a:xfrm>
            <a:off x="3463557" y="6473952"/>
            <a:ext cx="601447"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Col Kenny Decker*</a:t>
            </a:r>
          </a:p>
        </p:txBody>
      </p:sp>
      <p:sp>
        <p:nvSpPr>
          <p:cNvPr id="61" name="TextBox 60">
            <a:extLst>
              <a:ext uri="{FF2B5EF4-FFF2-40B4-BE49-F238E27FC236}">
                <a16:creationId xmlns:a16="http://schemas.microsoft.com/office/drawing/2014/main" id="{6BC22F8C-E095-9D9F-50C9-6D857F817D46}"/>
              </a:ext>
            </a:extLst>
          </p:cNvPr>
          <p:cNvSpPr txBox="1"/>
          <p:nvPr/>
        </p:nvSpPr>
        <p:spPr>
          <a:xfrm>
            <a:off x="5018037" y="6473952"/>
            <a:ext cx="601447"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Mr. Anthony Towns*</a:t>
            </a:r>
          </a:p>
        </p:txBody>
      </p:sp>
      <p:sp>
        <p:nvSpPr>
          <p:cNvPr id="62" name="TextBox 61">
            <a:extLst>
              <a:ext uri="{FF2B5EF4-FFF2-40B4-BE49-F238E27FC236}">
                <a16:creationId xmlns:a16="http://schemas.microsoft.com/office/drawing/2014/main" id="{C21C9AAC-B763-AE00-F97E-7D874B799B02}"/>
              </a:ext>
            </a:extLst>
          </p:cNvPr>
          <p:cNvSpPr txBox="1"/>
          <p:nvPr/>
        </p:nvSpPr>
        <p:spPr>
          <a:xfrm>
            <a:off x="6572517" y="6473952"/>
            <a:ext cx="601447"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Mr. Russell LaBelle*</a:t>
            </a:r>
          </a:p>
        </p:txBody>
      </p:sp>
      <p:sp>
        <p:nvSpPr>
          <p:cNvPr id="63" name="TextBox 62">
            <a:extLst>
              <a:ext uri="{FF2B5EF4-FFF2-40B4-BE49-F238E27FC236}">
                <a16:creationId xmlns:a16="http://schemas.microsoft.com/office/drawing/2014/main" id="{7E4FD587-78EE-91D2-4B22-81D43D36A681}"/>
              </a:ext>
            </a:extLst>
          </p:cNvPr>
          <p:cNvSpPr txBox="1"/>
          <p:nvPr/>
        </p:nvSpPr>
        <p:spPr>
          <a:xfrm>
            <a:off x="8126997" y="6473952"/>
            <a:ext cx="601447"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Mr. Greg Brown</a:t>
            </a:r>
          </a:p>
        </p:txBody>
      </p:sp>
      <p:cxnSp>
        <p:nvCxnSpPr>
          <p:cNvPr id="448" name="Straight Connector 447">
            <a:extLst>
              <a:ext uri="{FF2B5EF4-FFF2-40B4-BE49-F238E27FC236}">
                <a16:creationId xmlns:a16="http://schemas.microsoft.com/office/drawing/2014/main" id="{809658DD-4AAE-7A04-3C04-5438A198A0E6}"/>
              </a:ext>
            </a:extLst>
          </p:cNvPr>
          <p:cNvCxnSpPr>
            <a:cxnSpLocks/>
          </p:cNvCxnSpPr>
          <p:nvPr/>
        </p:nvCxnSpPr>
        <p:spPr>
          <a:xfrm>
            <a:off x="6096000" y="1634664"/>
            <a:ext cx="0" cy="43891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221" name="Picture 220">
            <a:extLst>
              <a:ext uri="{FF2B5EF4-FFF2-40B4-BE49-F238E27FC236}">
                <a16:creationId xmlns:a16="http://schemas.microsoft.com/office/drawing/2014/main" id="{982A5275-2ECA-A760-EAE6-6F103DB37601}"/>
              </a:ext>
            </a:extLst>
          </p:cNvPr>
          <p:cNvPicPr>
            <a:picLocks noChangeAspect="1"/>
          </p:cNvPicPr>
          <p:nvPr/>
        </p:nvPicPr>
        <p:blipFill rotWithShape="1">
          <a:blip r:embed="rId3">
            <a:duotone>
              <a:schemeClr val="bg2">
                <a:shade val="45000"/>
                <a:satMod val="135000"/>
              </a:schemeClr>
              <a:prstClr val="white"/>
            </a:duotone>
          </a:blip>
          <a:srcRect l="8067" t="22174" r="7798" b="21901"/>
          <a:stretch/>
        </p:blipFill>
        <p:spPr>
          <a:xfrm>
            <a:off x="6278880" y="1828800"/>
            <a:ext cx="228600" cy="135983"/>
          </a:xfrm>
          <a:prstGeom prst="rect">
            <a:avLst/>
          </a:prstGeom>
        </p:spPr>
      </p:pic>
      <p:cxnSp>
        <p:nvCxnSpPr>
          <p:cNvPr id="449" name="Straight Connector 448">
            <a:extLst>
              <a:ext uri="{FF2B5EF4-FFF2-40B4-BE49-F238E27FC236}">
                <a16:creationId xmlns:a16="http://schemas.microsoft.com/office/drawing/2014/main" id="{3230CB1C-EEFF-6C90-B9A4-16866249DF3C}"/>
              </a:ext>
            </a:extLst>
          </p:cNvPr>
          <p:cNvCxnSpPr>
            <a:cxnSpLocks/>
            <a:stCxn id="534" idx="1"/>
            <a:endCxn id="88" idx="2"/>
          </p:cNvCxnSpPr>
          <p:nvPr/>
        </p:nvCxnSpPr>
        <p:spPr>
          <a:xfrm rot="10800000">
            <a:off x="3398522" y="2468880"/>
            <a:ext cx="1051559" cy="310896"/>
          </a:xfrm>
          <a:prstGeom prst="bentConnector2">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7BDEC1B2-7B8D-7475-B45C-429D97A210D6}"/>
              </a:ext>
            </a:extLst>
          </p:cNvPr>
          <p:cNvCxnSpPr>
            <a:cxnSpLocks/>
          </p:cNvCxnSpPr>
          <p:nvPr/>
        </p:nvCxnSpPr>
        <p:spPr>
          <a:xfrm rot="16200000" flipV="1">
            <a:off x="7627286" y="5354149"/>
            <a:ext cx="119543" cy="1481326"/>
          </a:xfrm>
          <a:prstGeom prst="bentConnector2">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490" name="Picture 489">
            <a:extLst>
              <a:ext uri="{FF2B5EF4-FFF2-40B4-BE49-F238E27FC236}">
                <a16:creationId xmlns:a16="http://schemas.microsoft.com/office/drawing/2014/main" id="{9BBEB98F-3319-80B2-5B38-C05BB2CE7233}"/>
              </a:ext>
            </a:extLst>
          </p:cNvPr>
          <p:cNvPicPr>
            <a:picLocks noChangeAspect="1"/>
          </p:cNvPicPr>
          <p:nvPr/>
        </p:nvPicPr>
        <p:blipFill rotWithShape="1">
          <a:blip r:embed="rId3">
            <a:duotone>
              <a:schemeClr val="bg2">
                <a:shade val="45000"/>
                <a:satMod val="135000"/>
              </a:schemeClr>
              <a:prstClr val="white"/>
            </a:duotone>
          </a:blip>
          <a:srcRect l="8067" t="22174" r="7798" b="21901"/>
          <a:stretch/>
        </p:blipFill>
        <p:spPr>
          <a:xfrm>
            <a:off x="3078480" y="6126480"/>
            <a:ext cx="228600" cy="135983"/>
          </a:xfrm>
          <a:prstGeom prst="rect">
            <a:avLst/>
          </a:prstGeom>
        </p:spPr>
      </p:pic>
      <p:sp>
        <p:nvSpPr>
          <p:cNvPr id="493" name="TextBox 492">
            <a:extLst>
              <a:ext uri="{FF2B5EF4-FFF2-40B4-BE49-F238E27FC236}">
                <a16:creationId xmlns:a16="http://schemas.microsoft.com/office/drawing/2014/main" id="{9BF2459E-3398-1D45-0705-265A0A4126CF}"/>
              </a:ext>
            </a:extLst>
          </p:cNvPr>
          <p:cNvSpPr txBox="1"/>
          <p:nvPr/>
        </p:nvSpPr>
        <p:spPr>
          <a:xfrm>
            <a:off x="4632960" y="6126480"/>
            <a:ext cx="333374" cy="123111"/>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NH-04</a:t>
            </a:r>
          </a:p>
        </p:txBody>
      </p:sp>
      <p:sp>
        <p:nvSpPr>
          <p:cNvPr id="494" name="TextBox 493">
            <a:extLst>
              <a:ext uri="{FF2B5EF4-FFF2-40B4-BE49-F238E27FC236}">
                <a16:creationId xmlns:a16="http://schemas.microsoft.com/office/drawing/2014/main" id="{DDF918F8-4BF2-1106-B17C-901EEDE5A212}"/>
              </a:ext>
            </a:extLst>
          </p:cNvPr>
          <p:cNvSpPr txBox="1"/>
          <p:nvPr/>
        </p:nvSpPr>
        <p:spPr>
          <a:xfrm>
            <a:off x="6187440" y="6126480"/>
            <a:ext cx="333374" cy="123111"/>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NH-04</a:t>
            </a:r>
          </a:p>
        </p:txBody>
      </p:sp>
      <p:sp>
        <p:nvSpPr>
          <p:cNvPr id="495" name="TextBox 494">
            <a:extLst>
              <a:ext uri="{FF2B5EF4-FFF2-40B4-BE49-F238E27FC236}">
                <a16:creationId xmlns:a16="http://schemas.microsoft.com/office/drawing/2014/main" id="{0E15FC0D-2219-C25A-D085-9C8A7AE34C3E}"/>
              </a:ext>
            </a:extLst>
          </p:cNvPr>
          <p:cNvSpPr txBox="1"/>
          <p:nvPr/>
        </p:nvSpPr>
        <p:spPr>
          <a:xfrm>
            <a:off x="7741920" y="6126480"/>
            <a:ext cx="333374" cy="123111"/>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NH-04</a:t>
            </a:r>
          </a:p>
        </p:txBody>
      </p:sp>
      <p:sp>
        <p:nvSpPr>
          <p:cNvPr id="3" name="TextBox 2">
            <a:extLst>
              <a:ext uri="{FF2B5EF4-FFF2-40B4-BE49-F238E27FC236}">
                <a16:creationId xmlns:a16="http://schemas.microsoft.com/office/drawing/2014/main" id="{2D4DBAD0-2B09-DAFC-04F4-8CD706704807}"/>
              </a:ext>
            </a:extLst>
          </p:cNvPr>
          <p:cNvSpPr txBox="1"/>
          <p:nvPr/>
        </p:nvSpPr>
        <p:spPr>
          <a:xfrm>
            <a:off x="4175760" y="6126480"/>
            <a:ext cx="27432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BCE</a:t>
            </a:r>
          </a:p>
        </p:txBody>
      </p:sp>
      <p:sp>
        <p:nvSpPr>
          <p:cNvPr id="4" name="TextBox 3">
            <a:extLst>
              <a:ext uri="{FF2B5EF4-FFF2-40B4-BE49-F238E27FC236}">
                <a16:creationId xmlns:a16="http://schemas.microsoft.com/office/drawing/2014/main" id="{84A0A88C-E38E-F108-557A-98F24ECD487D}"/>
              </a:ext>
            </a:extLst>
          </p:cNvPr>
          <p:cNvSpPr txBox="1"/>
          <p:nvPr/>
        </p:nvSpPr>
        <p:spPr>
          <a:xfrm>
            <a:off x="5730240" y="6126480"/>
            <a:ext cx="27432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BCO</a:t>
            </a:r>
          </a:p>
        </p:txBody>
      </p:sp>
      <p:sp>
        <p:nvSpPr>
          <p:cNvPr id="6" name="TextBox 5">
            <a:extLst>
              <a:ext uri="{FF2B5EF4-FFF2-40B4-BE49-F238E27FC236}">
                <a16:creationId xmlns:a16="http://schemas.microsoft.com/office/drawing/2014/main" id="{62E6BDCF-E91C-2481-A842-60FB224D9313}"/>
              </a:ext>
            </a:extLst>
          </p:cNvPr>
          <p:cNvSpPr txBox="1"/>
          <p:nvPr/>
        </p:nvSpPr>
        <p:spPr>
          <a:xfrm>
            <a:off x="7284720" y="6126480"/>
            <a:ext cx="27432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BCL</a:t>
            </a:r>
          </a:p>
        </p:txBody>
      </p:sp>
      <p:sp>
        <p:nvSpPr>
          <p:cNvPr id="7" name="TextBox 6">
            <a:extLst>
              <a:ext uri="{FF2B5EF4-FFF2-40B4-BE49-F238E27FC236}">
                <a16:creationId xmlns:a16="http://schemas.microsoft.com/office/drawing/2014/main" id="{83BBB4F5-BAFD-29E7-E9AA-9EF08F1347D4}"/>
              </a:ext>
            </a:extLst>
          </p:cNvPr>
          <p:cNvSpPr txBox="1"/>
          <p:nvPr/>
        </p:nvSpPr>
        <p:spPr>
          <a:xfrm>
            <a:off x="8839200" y="6126480"/>
            <a:ext cx="27432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BCK</a:t>
            </a:r>
          </a:p>
        </p:txBody>
      </p:sp>
      <p:sp>
        <p:nvSpPr>
          <p:cNvPr id="8" name="TextBox 7">
            <a:extLst>
              <a:ext uri="{FF2B5EF4-FFF2-40B4-BE49-F238E27FC236}">
                <a16:creationId xmlns:a16="http://schemas.microsoft.com/office/drawing/2014/main" id="{F8C1254C-50E4-E030-39ED-C5157DA39BB2}"/>
              </a:ext>
            </a:extLst>
          </p:cNvPr>
          <p:cNvSpPr txBox="1"/>
          <p:nvPr/>
        </p:nvSpPr>
        <p:spPr>
          <a:xfrm>
            <a:off x="5547360" y="3090672"/>
            <a:ext cx="27432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BCCS</a:t>
            </a:r>
          </a:p>
        </p:txBody>
      </p:sp>
      <p:sp>
        <p:nvSpPr>
          <p:cNvPr id="9" name="TextBox 8">
            <a:extLst>
              <a:ext uri="{FF2B5EF4-FFF2-40B4-BE49-F238E27FC236}">
                <a16:creationId xmlns:a16="http://schemas.microsoft.com/office/drawing/2014/main" id="{096B3337-88A1-1191-592B-0A29E30DD9FA}"/>
              </a:ext>
            </a:extLst>
          </p:cNvPr>
          <p:cNvSpPr txBox="1"/>
          <p:nvPr/>
        </p:nvSpPr>
        <p:spPr>
          <a:xfrm>
            <a:off x="5547360" y="2514600"/>
            <a:ext cx="27432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BCCD</a:t>
            </a:r>
          </a:p>
        </p:txBody>
      </p:sp>
      <p:sp>
        <p:nvSpPr>
          <p:cNvPr id="10" name="TextBox 9">
            <a:extLst>
              <a:ext uri="{FF2B5EF4-FFF2-40B4-BE49-F238E27FC236}">
                <a16:creationId xmlns:a16="http://schemas.microsoft.com/office/drawing/2014/main" id="{7FDF1210-A413-1106-2929-808BFB1772EE}"/>
              </a:ext>
            </a:extLst>
          </p:cNvPr>
          <p:cNvSpPr txBox="1"/>
          <p:nvPr/>
        </p:nvSpPr>
        <p:spPr>
          <a:xfrm>
            <a:off x="5547360" y="3666744"/>
            <a:ext cx="27432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BCCB</a:t>
            </a:r>
          </a:p>
        </p:txBody>
      </p:sp>
      <p:sp>
        <p:nvSpPr>
          <p:cNvPr id="11" name="TextBox 10">
            <a:extLst>
              <a:ext uri="{FF2B5EF4-FFF2-40B4-BE49-F238E27FC236}">
                <a16:creationId xmlns:a16="http://schemas.microsoft.com/office/drawing/2014/main" id="{EE793D6E-5D34-1585-B07E-05161D184317}"/>
              </a:ext>
            </a:extLst>
          </p:cNvPr>
          <p:cNvSpPr txBox="1"/>
          <p:nvPr/>
        </p:nvSpPr>
        <p:spPr>
          <a:xfrm>
            <a:off x="5547360" y="4242816"/>
            <a:ext cx="27432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BCCA</a:t>
            </a:r>
          </a:p>
        </p:txBody>
      </p:sp>
      <p:sp>
        <p:nvSpPr>
          <p:cNvPr id="12" name="TextBox 11">
            <a:extLst>
              <a:ext uri="{FF2B5EF4-FFF2-40B4-BE49-F238E27FC236}">
                <a16:creationId xmlns:a16="http://schemas.microsoft.com/office/drawing/2014/main" id="{2CD0CE18-2B68-7743-4DC5-2C5C42DC3F0A}"/>
              </a:ext>
            </a:extLst>
          </p:cNvPr>
          <p:cNvSpPr txBox="1"/>
          <p:nvPr/>
        </p:nvSpPr>
        <p:spPr>
          <a:xfrm>
            <a:off x="7464592" y="3090672"/>
            <a:ext cx="27432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BCTG</a:t>
            </a:r>
          </a:p>
        </p:txBody>
      </p:sp>
      <p:sp>
        <p:nvSpPr>
          <p:cNvPr id="13" name="TextBox 12">
            <a:extLst>
              <a:ext uri="{FF2B5EF4-FFF2-40B4-BE49-F238E27FC236}">
                <a16:creationId xmlns:a16="http://schemas.microsoft.com/office/drawing/2014/main" id="{704BEF03-0D5C-0E0F-4729-1827600B8B2E}"/>
              </a:ext>
            </a:extLst>
          </p:cNvPr>
          <p:cNvSpPr txBox="1"/>
          <p:nvPr/>
        </p:nvSpPr>
        <p:spPr>
          <a:xfrm>
            <a:off x="7464592" y="2514600"/>
            <a:ext cx="27432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BCTI</a:t>
            </a:r>
          </a:p>
        </p:txBody>
      </p:sp>
      <p:sp>
        <p:nvSpPr>
          <p:cNvPr id="14" name="TextBox 13">
            <a:extLst>
              <a:ext uri="{FF2B5EF4-FFF2-40B4-BE49-F238E27FC236}">
                <a16:creationId xmlns:a16="http://schemas.microsoft.com/office/drawing/2014/main" id="{5FD149F7-FB29-8F4C-CFCB-092AFC4A8215}"/>
              </a:ext>
            </a:extLst>
          </p:cNvPr>
          <p:cNvSpPr txBox="1"/>
          <p:nvPr/>
        </p:nvSpPr>
        <p:spPr>
          <a:xfrm>
            <a:off x="3901440" y="1828800"/>
            <a:ext cx="27432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BCD</a:t>
            </a:r>
          </a:p>
        </p:txBody>
      </p:sp>
      <p:sp>
        <p:nvSpPr>
          <p:cNvPr id="15" name="TextBox 14">
            <a:extLst>
              <a:ext uri="{FF2B5EF4-FFF2-40B4-BE49-F238E27FC236}">
                <a16:creationId xmlns:a16="http://schemas.microsoft.com/office/drawing/2014/main" id="{AE3B3C3A-DFFD-9CC3-6C77-EB0E7CC92004}"/>
              </a:ext>
            </a:extLst>
          </p:cNvPr>
          <p:cNvSpPr txBox="1"/>
          <p:nvPr/>
        </p:nvSpPr>
        <p:spPr>
          <a:xfrm>
            <a:off x="5638800" y="1828800"/>
            <a:ext cx="27432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BCC</a:t>
            </a:r>
          </a:p>
        </p:txBody>
      </p:sp>
      <p:sp>
        <p:nvSpPr>
          <p:cNvPr id="16" name="TextBox 15">
            <a:extLst>
              <a:ext uri="{FF2B5EF4-FFF2-40B4-BE49-F238E27FC236}">
                <a16:creationId xmlns:a16="http://schemas.microsoft.com/office/drawing/2014/main" id="{7CD8ECD8-BC59-A841-2E5F-FDF9366AF30A}"/>
              </a:ext>
            </a:extLst>
          </p:cNvPr>
          <p:cNvSpPr txBox="1"/>
          <p:nvPr/>
        </p:nvSpPr>
        <p:spPr>
          <a:xfrm>
            <a:off x="9296400" y="1828800"/>
            <a:ext cx="27432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BCS</a:t>
            </a:r>
          </a:p>
        </p:txBody>
      </p:sp>
      <p:sp>
        <p:nvSpPr>
          <p:cNvPr id="17" name="TextBox 16">
            <a:extLst>
              <a:ext uri="{FF2B5EF4-FFF2-40B4-BE49-F238E27FC236}">
                <a16:creationId xmlns:a16="http://schemas.microsoft.com/office/drawing/2014/main" id="{A39A71FB-3D68-48D2-5A9D-873F3ADB6F34}"/>
              </a:ext>
            </a:extLst>
          </p:cNvPr>
          <p:cNvSpPr txBox="1"/>
          <p:nvPr/>
        </p:nvSpPr>
        <p:spPr>
          <a:xfrm>
            <a:off x="7556032" y="1828800"/>
            <a:ext cx="274320"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BCT</a:t>
            </a:r>
          </a:p>
        </p:txBody>
      </p:sp>
      <p:sp>
        <p:nvSpPr>
          <p:cNvPr id="19" name="TextBox 18">
            <a:extLst>
              <a:ext uri="{FF2B5EF4-FFF2-40B4-BE49-F238E27FC236}">
                <a16:creationId xmlns:a16="http://schemas.microsoft.com/office/drawing/2014/main" id="{818EE29D-4511-30BD-8462-328DF8557E9C}"/>
              </a:ext>
            </a:extLst>
          </p:cNvPr>
          <p:cNvSpPr txBox="1"/>
          <p:nvPr/>
        </p:nvSpPr>
        <p:spPr>
          <a:xfrm>
            <a:off x="1143000" y="1097280"/>
            <a:ext cx="333374" cy="123111"/>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NH-04</a:t>
            </a:r>
          </a:p>
        </p:txBody>
      </p:sp>
      <p:sp>
        <p:nvSpPr>
          <p:cNvPr id="20" name="TextBox 19">
            <a:extLst>
              <a:ext uri="{FF2B5EF4-FFF2-40B4-BE49-F238E27FC236}">
                <a16:creationId xmlns:a16="http://schemas.microsoft.com/office/drawing/2014/main" id="{95A5C8BA-6767-E85F-0B0B-5F3A98AC239D}"/>
              </a:ext>
            </a:extLst>
          </p:cNvPr>
          <p:cNvSpPr txBox="1"/>
          <p:nvPr/>
        </p:nvSpPr>
        <p:spPr>
          <a:xfrm>
            <a:off x="2537460" y="1097280"/>
            <a:ext cx="333374" cy="123111"/>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HQE</a:t>
            </a:r>
          </a:p>
        </p:txBody>
      </p:sp>
      <p:sp>
        <p:nvSpPr>
          <p:cNvPr id="21" name="TextBox 20">
            <a:extLst>
              <a:ext uri="{FF2B5EF4-FFF2-40B4-BE49-F238E27FC236}">
                <a16:creationId xmlns:a16="http://schemas.microsoft.com/office/drawing/2014/main" id="{7B12AC0D-A5A7-D5F5-A6F4-547D709D1802}"/>
              </a:ext>
            </a:extLst>
          </p:cNvPr>
          <p:cNvSpPr txBox="1"/>
          <p:nvPr/>
        </p:nvSpPr>
        <p:spPr>
          <a:xfrm>
            <a:off x="6894576" y="1097280"/>
            <a:ext cx="333374" cy="123111"/>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NH-04</a:t>
            </a:r>
          </a:p>
        </p:txBody>
      </p:sp>
      <p:pic>
        <p:nvPicPr>
          <p:cNvPr id="22" name="Picture 21" descr="Image result for silver oak leaf">
            <a:extLst>
              <a:ext uri="{FF2B5EF4-FFF2-40B4-BE49-F238E27FC236}">
                <a16:creationId xmlns:a16="http://schemas.microsoft.com/office/drawing/2014/main" id="{F90C0FC9-B6D1-9747-6E68-F2454BEBB4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4352" y="1097280"/>
            <a:ext cx="182880" cy="18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A58C06E9-ACF6-4BAD-F5B9-5E9A3FB6FBBE}"/>
              </a:ext>
            </a:extLst>
          </p:cNvPr>
          <p:cNvPicPr>
            <a:picLocks noChangeAspect="1"/>
          </p:cNvPicPr>
          <p:nvPr/>
        </p:nvPicPr>
        <p:blipFill rotWithShape="1">
          <a:blip r:embed="rId3">
            <a:duotone>
              <a:schemeClr val="bg2">
                <a:shade val="45000"/>
                <a:satMod val="135000"/>
              </a:schemeClr>
              <a:prstClr val="white"/>
            </a:duotone>
          </a:blip>
          <a:srcRect l="8067" t="22174" r="7798" b="21901"/>
          <a:stretch/>
        </p:blipFill>
        <p:spPr>
          <a:xfrm>
            <a:off x="8284464" y="1097280"/>
            <a:ext cx="228600" cy="135983"/>
          </a:xfrm>
          <a:prstGeom prst="rect">
            <a:avLst/>
          </a:prstGeom>
        </p:spPr>
      </p:pic>
      <p:sp>
        <p:nvSpPr>
          <p:cNvPr id="24" name="TextBox 23">
            <a:extLst>
              <a:ext uri="{FF2B5EF4-FFF2-40B4-BE49-F238E27FC236}">
                <a16:creationId xmlns:a16="http://schemas.microsoft.com/office/drawing/2014/main" id="{C3E69191-ABD9-1892-CA94-066F765995DE}"/>
              </a:ext>
            </a:extLst>
          </p:cNvPr>
          <p:cNvSpPr txBox="1"/>
          <p:nvPr/>
        </p:nvSpPr>
        <p:spPr>
          <a:xfrm>
            <a:off x="3931920" y="1097280"/>
            <a:ext cx="333374" cy="123111"/>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NH-04</a:t>
            </a:r>
          </a:p>
        </p:txBody>
      </p:sp>
      <p:sp>
        <p:nvSpPr>
          <p:cNvPr id="25" name="TextBox 24">
            <a:extLst>
              <a:ext uri="{FF2B5EF4-FFF2-40B4-BE49-F238E27FC236}">
                <a16:creationId xmlns:a16="http://schemas.microsoft.com/office/drawing/2014/main" id="{548394A8-7391-70C5-F523-ABC5E6A6BACF}"/>
              </a:ext>
            </a:extLst>
          </p:cNvPr>
          <p:cNvSpPr txBox="1"/>
          <p:nvPr/>
        </p:nvSpPr>
        <p:spPr>
          <a:xfrm>
            <a:off x="6562235" y="2286000"/>
            <a:ext cx="987771" cy="182880"/>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rPr>
              <a:t>Col Peter </a:t>
            </a:r>
            <a:r>
              <a:rPr kumimoji="0" lang="en-US" sz="1000" b="0" i="0" u="none" strike="noStrike" kern="1200" cap="none" spc="0" normalizeH="0" baseline="0" noProof="0" err="1">
                <a:ln>
                  <a:noFill/>
                </a:ln>
                <a:solidFill>
                  <a:prstClr val="white"/>
                </a:solidFill>
                <a:effectLst/>
                <a:uLnTx/>
                <a:uFillTx/>
                <a:latin typeface="Trebuchet MS" panose="020B0603020202020204" pitchFamily="34" charset="0"/>
                <a:ea typeface="+mn-ea"/>
                <a:cs typeface="Arial" panose="020B0604020202020204" pitchFamily="34" charset="0"/>
              </a:rPr>
              <a:t>Mastro</a:t>
            </a:r>
            <a:endParaRPr kumimoji="0" lang="en-US" sz="1000" b="0" i="0" u="none" strike="noStrike" kern="1200" cap="none" spc="0" normalizeH="0" baseline="0" noProof="0">
              <a:ln>
                <a:noFill/>
              </a:ln>
              <a:solidFill>
                <a:prstClr val="white"/>
              </a:solidFill>
              <a:effectLst/>
              <a:uLnTx/>
              <a:uFillTx/>
              <a:latin typeface="Trebuchet MS" panose="020B0603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9C22F21D-4025-3E8A-B7E5-A449EFF285BA}"/>
              </a:ext>
            </a:extLst>
          </p:cNvPr>
          <p:cNvSpPr txBox="1"/>
          <p:nvPr/>
        </p:nvSpPr>
        <p:spPr>
          <a:xfrm>
            <a:off x="2475793" y="5642305"/>
            <a:ext cx="1888659"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alibri" panose="020F0502020204030204"/>
                <a:ea typeface="+mn-ea"/>
                <a:cs typeface="+mn-cs"/>
              </a:rPr>
              <a:t>* Dual Hatted Across SZ &amp; BC</a:t>
            </a:r>
          </a:p>
        </p:txBody>
      </p:sp>
    </p:spTree>
    <p:extLst>
      <p:ext uri="{BB962C8B-B14F-4D97-AF65-F5344CB8AC3E}">
        <p14:creationId xmlns:p14="http://schemas.microsoft.com/office/powerpoint/2010/main" val="1249622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7" descr="A picture containing diagram&#10;&#10;Description automatically generated">
            <a:extLst>
              <a:ext uri="{FF2B5EF4-FFF2-40B4-BE49-F238E27FC236}">
                <a16:creationId xmlns:a16="http://schemas.microsoft.com/office/drawing/2014/main" id="{6F084206-772C-B3FF-015F-71F37F843B81}"/>
              </a:ext>
            </a:extLst>
          </p:cNvPr>
          <p:cNvPicPr>
            <a:picLocks noChangeAspect="1"/>
          </p:cNvPicPr>
          <p:nvPr/>
        </p:nvPicPr>
        <p:blipFill rotWithShape="1">
          <a:blip r:embed="rId2">
            <a:extLst>
              <a:ext uri="{28A0092B-C50C-407E-A947-70E740481C1C}">
                <a14:useLocalDpi xmlns:a14="http://schemas.microsoft.com/office/drawing/2010/main" val="0"/>
              </a:ext>
            </a:extLst>
          </a:blip>
          <a:srcRect r="3" b="5718"/>
          <a:stretch/>
        </p:blipFill>
        <p:spPr>
          <a:xfrm>
            <a:off x="3860316" y="1996935"/>
            <a:ext cx="4413536" cy="2590414"/>
          </a:xfrm>
          <a:prstGeom prst="rect">
            <a:avLst/>
          </a:prstGeom>
          <a:ln>
            <a:noFill/>
          </a:ln>
          <a:effectLst>
            <a:glow rad="127000">
              <a:srgbClr val="FFC000"/>
            </a:glow>
            <a:outerShdw blurRad="292100" dist="139700" dir="2700000" algn="tl" rotWithShape="0">
              <a:srgbClr val="333333">
                <a:alpha val="65000"/>
              </a:srgbClr>
            </a:outerShdw>
          </a:effectLst>
        </p:spPr>
      </p:pic>
      <p:sp>
        <p:nvSpPr>
          <p:cNvPr id="25" name="Title 3">
            <a:extLst>
              <a:ext uri="{FF2B5EF4-FFF2-40B4-BE49-F238E27FC236}">
                <a16:creationId xmlns:a16="http://schemas.microsoft.com/office/drawing/2014/main" id="{47AC0189-481F-B3EB-68E1-9B8EE624D897}"/>
              </a:ext>
            </a:extLst>
          </p:cNvPr>
          <p:cNvSpPr txBox="1">
            <a:spLocks/>
          </p:cNvSpPr>
          <p:nvPr/>
        </p:nvSpPr>
        <p:spPr bwMode="auto">
          <a:xfrm>
            <a:off x="4263773" y="1236324"/>
            <a:ext cx="3657600" cy="75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3600" b="1" i="1">
                <a:solidFill>
                  <a:schemeClr val="tx1"/>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a:ln>
                  <a:noFill/>
                </a:ln>
                <a:solidFill>
                  <a:srgbClr val="F9BE3C"/>
                </a:solidFill>
                <a:effectLst>
                  <a:outerShdw blurRad="38100" dist="38100" dir="2700000" algn="tl">
                    <a:srgbClr val="000000">
                      <a:alpha val="43137"/>
                    </a:srgbClr>
                  </a:outerShdw>
                </a:effectLst>
                <a:uLnTx/>
                <a:uFillTx/>
                <a:latin typeface="Arial"/>
                <a:ea typeface="+mj-ea"/>
                <a:cs typeface="+mj-cs"/>
              </a:rPr>
              <a:t>1) GEO Direct Ascent (DA)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a:ln>
                  <a:noFill/>
                </a:ln>
                <a:solidFill>
                  <a:srgbClr val="F9BE3C"/>
                </a:solidFill>
                <a:effectLst>
                  <a:outerShdw blurRad="38100" dist="38100" dir="2700000" algn="tl">
                    <a:srgbClr val="000000">
                      <a:alpha val="43137"/>
                    </a:srgbClr>
                  </a:outerShdw>
                </a:effectLst>
                <a:uLnTx/>
                <a:uFillTx/>
                <a:latin typeface="Arial"/>
                <a:ea typeface="+mj-ea"/>
                <a:cs typeface="+mj-cs"/>
              </a:rPr>
              <a:t>Anti-Satellite (A-SAT)</a:t>
            </a:r>
            <a:endParaRPr kumimoji="0" lang="en-US" sz="2000" b="1" i="1" u="none" strike="noStrike" kern="0" cap="none" spc="0" normalizeH="0" baseline="0" noProof="0">
              <a:ln>
                <a:noFill/>
              </a:ln>
              <a:solidFill>
                <a:srgbClr val="F9BE3C"/>
              </a:solidFill>
              <a:effectLst>
                <a:outerShdw blurRad="38100" dist="38100" dir="2700000" algn="tl">
                  <a:srgbClr val="000000">
                    <a:alpha val="43137"/>
                  </a:srgbClr>
                </a:outerShdw>
              </a:effectLst>
              <a:uLnTx/>
              <a:uFillTx/>
              <a:latin typeface="Arial"/>
              <a:ea typeface="+mj-ea"/>
              <a:cs typeface="Arial"/>
            </a:endParaRPr>
          </a:p>
        </p:txBody>
      </p:sp>
      <p:pic>
        <p:nvPicPr>
          <p:cNvPr id="26" name="Picture 25" descr="A satellite in space&#10;&#10;Description automatically generated with low confidence">
            <a:extLst>
              <a:ext uri="{FF2B5EF4-FFF2-40B4-BE49-F238E27FC236}">
                <a16:creationId xmlns:a16="http://schemas.microsoft.com/office/drawing/2014/main" id="{2F3CD57D-F531-36DD-C4AE-CB2567DA2E99}"/>
              </a:ext>
            </a:extLst>
          </p:cNvPr>
          <p:cNvPicPr>
            <a:picLocks noChangeAspect="1"/>
          </p:cNvPicPr>
          <p:nvPr/>
        </p:nvPicPr>
        <p:blipFill rotWithShape="1">
          <a:blip r:embed="rId3">
            <a:extLst>
              <a:ext uri="{28A0092B-C50C-407E-A947-70E740481C1C}">
                <a14:useLocalDpi xmlns:a14="http://schemas.microsoft.com/office/drawing/2010/main" val="0"/>
              </a:ext>
            </a:extLst>
          </a:blip>
          <a:srcRect l="5013" r="-2" b="-2"/>
          <a:stretch/>
        </p:blipFill>
        <p:spPr>
          <a:xfrm>
            <a:off x="628275" y="2323624"/>
            <a:ext cx="2648515" cy="1554480"/>
          </a:xfrm>
          <a:prstGeom prst="rect">
            <a:avLst/>
          </a:prstGeom>
          <a:ln w="28575">
            <a:solidFill>
              <a:schemeClr val="tx1"/>
            </a:solidFill>
          </a:ln>
          <a:effectLst>
            <a:outerShdw blurRad="292100" dist="139700" dir="2700000" algn="tl" rotWithShape="0">
              <a:srgbClr val="333333">
                <a:alpha val="65000"/>
              </a:srgbClr>
            </a:outerShdw>
          </a:effectLst>
        </p:spPr>
      </p:pic>
      <p:pic>
        <p:nvPicPr>
          <p:cNvPr id="27" name="Content Placeholder 6" descr="A screenshot of a computer&#10;&#10;Description automatically generated with low confidence">
            <a:extLst>
              <a:ext uri="{FF2B5EF4-FFF2-40B4-BE49-F238E27FC236}">
                <a16:creationId xmlns:a16="http://schemas.microsoft.com/office/drawing/2014/main" id="{9F029FDF-4AEF-4EF9-7A5F-B0B73ABCD1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349" r="4461"/>
          <a:stretch/>
        </p:blipFill>
        <p:spPr>
          <a:xfrm>
            <a:off x="8783160" y="2323624"/>
            <a:ext cx="2648515" cy="1554480"/>
          </a:xfrm>
          <a:prstGeom prst="rect">
            <a:avLst/>
          </a:prstGeom>
          <a:ln w="28575">
            <a:solidFill>
              <a:schemeClr val="tx1"/>
            </a:solidFill>
          </a:ln>
          <a:effectLst>
            <a:outerShdw blurRad="292100" dist="139700" dir="2700000" algn="tl" rotWithShape="0">
              <a:srgbClr val="333333">
                <a:alpha val="65000"/>
              </a:srgbClr>
            </a:outerShdw>
          </a:effectLst>
        </p:spPr>
      </p:pic>
      <p:pic>
        <p:nvPicPr>
          <p:cNvPr id="28" name="Picture 27" descr="A picture containing graphical user interface&#10;&#10;Description automatically generated">
            <a:extLst>
              <a:ext uri="{FF2B5EF4-FFF2-40B4-BE49-F238E27FC236}">
                <a16:creationId xmlns:a16="http://schemas.microsoft.com/office/drawing/2014/main" id="{CFDAD843-5C85-C833-E1C7-4A304EC392AF}"/>
              </a:ext>
            </a:extLst>
          </p:cNvPr>
          <p:cNvPicPr>
            <a:picLocks noChangeAspect="1"/>
          </p:cNvPicPr>
          <p:nvPr/>
        </p:nvPicPr>
        <p:blipFill rotWithShape="1">
          <a:blip r:embed="rId5">
            <a:extLst>
              <a:ext uri="{28A0092B-C50C-407E-A947-70E740481C1C}">
                <a14:useLocalDpi xmlns:a14="http://schemas.microsoft.com/office/drawing/2010/main" val="0"/>
              </a:ext>
            </a:extLst>
          </a:blip>
          <a:srcRect l="6948" r="15317" b="1"/>
          <a:stretch/>
        </p:blipFill>
        <p:spPr>
          <a:xfrm>
            <a:off x="628275" y="4535979"/>
            <a:ext cx="2648515" cy="1554480"/>
          </a:xfrm>
          <a:prstGeom prst="rect">
            <a:avLst/>
          </a:prstGeom>
          <a:ln w="28575">
            <a:solidFill>
              <a:schemeClr val="tx1"/>
            </a:solidFill>
          </a:ln>
          <a:effectLst>
            <a:outerShdw blurRad="292100" dist="139700" dir="2700000" algn="tl" rotWithShape="0">
              <a:srgbClr val="333333">
                <a:alpha val="65000"/>
              </a:srgbClr>
            </a:outerShdw>
          </a:effectLst>
        </p:spPr>
      </p:pic>
      <p:pic>
        <p:nvPicPr>
          <p:cNvPr id="29" name="Content Placeholder 4" descr="A satellite in space&#10;&#10;Description automatically generated with low confidence">
            <a:extLst>
              <a:ext uri="{FF2B5EF4-FFF2-40B4-BE49-F238E27FC236}">
                <a16:creationId xmlns:a16="http://schemas.microsoft.com/office/drawing/2014/main" id="{0DE4462D-2D4A-CB0E-39D4-4EAB0B49114F}"/>
              </a:ext>
            </a:extLst>
          </p:cNvPr>
          <p:cNvPicPr>
            <a:picLocks noChangeAspect="1"/>
          </p:cNvPicPr>
          <p:nvPr/>
        </p:nvPicPr>
        <p:blipFill rotWithShape="1">
          <a:blip r:embed="rId6">
            <a:extLst>
              <a:ext uri="{28A0092B-C50C-407E-A947-70E740481C1C}">
                <a14:useLocalDpi xmlns:a14="http://schemas.microsoft.com/office/drawing/2010/main" val="0"/>
              </a:ext>
            </a:extLst>
          </a:blip>
          <a:srcRect r="6290" b="-1"/>
          <a:stretch/>
        </p:blipFill>
        <p:spPr>
          <a:xfrm>
            <a:off x="8783160" y="4535979"/>
            <a:ext cx="2648515" cy="1554480"/>
          </a:xfrm>
          <a:prstGeom prst="rect">
            <a:avLst/>
          </a:prstGeom>
          <a:ln w="28575">
            <a:solidFill>
              <a:schemeClr val="tx1"/>
            </a:solidFill>
          </a:ln>
          <a:effectLst>
            <a:outerShdw blurRad="292100" dist="139700" dir="2700000" algn="tl" rotWithShape="0">
              <a:srgbClr val="333333">
                <a:alpha val="65000"/>
              </a:srgbClr>
            </a:outerShdw>
          </a:effectLst>
        </p:spPr>
      </p:pic>
      <p:sp>
        <p:nvSpPr>
          <p:cNvPr id="30" name="Title 3">
            <a:extLst>
              <a:ext uri="{FF2B5EF4-FFF2-40B4-BE49-F238E27FC236}">
                <a16:creationId xmlns:a16="http://schemas.microsoft.com/office/drawing/2014/main" id="{B9692BC0-618B-E4F4-D922-7D01D6156DC0}"/>
              </a:ext>
            </a:extLst>
          </p:cNvPr>
          <p:cNvSpPr txBox="1">
            <a:spLocks/>
          </p:cNvSpPr>
          <p:nvPr/>
        </p:nvSpPr>
        <p:spPr bwMode="auto">
          <a:xfrm>
            <a:off x="463716" y="1732155"/>
            <a:ext cx="2977632" cy="59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3600" b="1" i="1">
                <a:solidFill>
                  <a:schemeClr val="tx1"/>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0" cap="none" spc="0" normalizeH="0" baseline="0" noProof="0" dirty="0">
                <a:ln>
                  <a:noFill/>
                </a:ln>
                <a:solidFill>
                  <a:srgbClr val="F9BE3C"/>
                </a:solidFill>
                <a:effectLst/>
                <a:uLnTx/>
                <a:uFillTx/>
                <a:latin typeface="Arial"/>
                <a:ea typeface="+mj-ea"/>
                <a:cs typeface="+mj-cs"/>
              </a:rPr>
              <a:t>2) GEO Co-Orbital Slow</a:t>
            </a:r>
          </a:p>
        </p:txBody>
      </p:sp>
      <p:sp>
        <p:nvSpPr>
          <p:cNvPr id="31" name="Title 3">
            <a:extLst>
              <a:ext uri="{FF2B5EF4-FFF2-40B4-BE49-F238E27FC236}">
                <a16:creationId xmlns:a16="http://schemas.microsoft.com/office/drawing/2014/main" id="{F9E91123-A345-E77A-2D3C-D44C8628D30B}"/>
              </a:ext>
            </a:extLst>
          </p:cNvPr>
          <p:cNvSpPr txBox="1">
            <a:spLocks/>
          </p:cNvSpPr>
          <p:nvPr/>
        </p:nvSpPr>
        <p:spPr bwMode="auto">
          <a:xfrm>
            <a:off x="8468030" y="1732155"/>
            <a:ext cx="3278775" cy="59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r" rtl="0" eaLnBrk="0" fontAlgn="base" hangingPunct="0">
              <a:spcBef>
                <a:spcPct val="0"/>
              </a:spcBef>
              <a:spcAft>
                <a:spcPct val="0"/>
              </a:spcAft>
              <a:defRPr sz="3600" b="1" i="1">
                <a:solidFill>
                  <a:schemeClr val="tx1"/>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0" cap="none" spc="0" normalizeH="0" baseline="0" noProof="0">
                <a:ln>
                  <a:noFill/>
                </a:ln>
                <a:solidFill>
                  <a:srgbClr val="F9BE3C"/>
                </a:solidFill>
                <a:effectLst/>
                <a:uLnTx/>
                <a:uFillTx/>
                <a:latin typeface="Arial"/>
                <a:ea typeface="+mj-ea"/>
                <a:cs typeface="+mj-cs"/>
              </a:rPr>
              <a:t>3) LEO Missile Warning/Missile Track (MW/MT)</a:t>
            </a:r>
          </a:p>
        </p:txBody>
      </p:sp>
      <p:sp>
        <p:nvSpPr>
          <p:cNvPr id="32" name="Title 3">
            <a:extLst>
              <a:ext uri="{FF2B5EF4-FFF2-40B4-BE49-F238E27FC236}">
                <a16:creationId xmlns:a16="http://schemas.microsoft.com/office/drawing/2014/main" id="{C7B9D119-FA25-5050-0C99-83464BFA2E13}"/>
              </a:ext>
            </a:extLst>
          </p:cNvPr>
          <p:cNvSpPr txBox="1">
            <a:spLocks/>
          </p:cNvSpPr>
          <p:nvPr/>
        </p:nvSpPr>
        <p:spPr bwMode="auto">
          <a:xfrm>
            <a:off x="463716" y="4031854"/>
            <a:ext cx="2977632" cy="59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3600" b="1" i="1">
                <a:solidFill>
                  <a:schemeClr val="tx1"/>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0" cap="none" spc="0" normalizeH="0" baseline="0" noProof="0">
                <a:ln>
                  <a:noFill/>
                </a:ln>
                <a:solidFill>
                  <a:srgbClr val="F9BE3C"/>
                </a:solidFill>
                <a:effectLst/>
                <a:uLnTx/>
                <a:uFillTx/>
                <a:latin typeface="Arial"/>
                <a:ea typeface="+mj-ea"/>
                <a:cs typeface="+mj-cs"/>
              </a:rPr>
              <a:t>4) LEO Counterspace</a:t>
            </a:r>
          </a:p>
        </p:txBody>
      </p:sp>
      <p:sp>
        <p:nvSpPr>
          <p:cNvPr id="33" name="Title 3">
            <a:extLst>
              <a:ext uri="{FF2B5EF4-FFF2-40B4-BE49-F238E27FC236}">
                <a16:creationId xmlns:a16="http://schemas.microsoft.com/office/drawing/2014/main" id="{B69A0629-6394-300C-A108-E5A08A861337}"/>
              </a:ext>
            </a:extLst>
          </p:cNvPr>
          <p:cNvSpPr txBox="1">
            <a:spLocks/>
          </p:cNvSpPr>
          <p:nvPr/>
        </p:nvSpPr>
        <p:spPr bwMode="auto">
          <a:xfrm>
            <a:off x="8468030" y="4031854"/>
            <a:ext cx="3278775" cy="59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r" rtl="0" eaLnBrk="0" fontAlgn="base" hangingPunct="0">
              <a:spcBef>
                <a:spcPct val="0"/>
              </a:spcBef>
              <a:spcAft>
                <a:spcPct val="0"/>
              </a:spcAft>
              <a:defRPr sz="3600" b="1" i="1">
                <a:solidFill>
                  <a:schemeClr val="tx1"/>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0" cap="none" spc="0" normalizeH="0" baseline="0" noProof="0">
                <a:ln>
                  <a:noFill/>
                </a:ln>
                <a:solidFill>
                  <a:srgbClr val="F9BE3C"/>
                </a:solidFill>
                <a:effectLst/>
                <a:uLnTx/>
                <a:uFillTx/>
                <a:latin typeface="Arial"/>
                <a:ea typeface="+mj-ea"/>
                <a:cs typeface="+mj-cs"/>
              </a:rPr>
              <a:t>5) Defensive Cyber Ops</a:t>
            </a:r>
          </a:p>
        </p:txBody>
      </p:sp>
      <p:sp>
        <p:nvSpPr>
          <p:cNvPr id="34" name="Content Placeholder 11">
            <a:extLst>
              <a:ext uri="{FF2B5EF4-FFF2-40B4-BE49-F238E27FC236}">
                <a16:creationId xmlns:a16="http://schemas.microsoft.com/office/drawing/2014/main" id="{09CDCCE5-D21C-460C-8271-66D418E236FC}"/>
              </a:ext>
            </a:extLst>
          </p:cNvPr>
          <p:cNvSpPr txBox="1">
            <a:spLocks/>
          </p:cNvSpPr>
          <p:nvPr/>
        </p:nvSpPr>
        <p:spPr>
          <a:xfrm>
            <a:off x="3717062" y="4670812"/>
            <a:ext cx="4901538" cy="1853278"/>
          </a:xfrm>
          <a:prstGeom prst="rect">
            <a:avLst/>
          </a:prstGeom>
          <a:effectLst>
            <a:glow rad="127000">
              <a:srgbClr val="FFC000"/>
            </a:glow>
          </a:effectLst>
        </p:spPr>
        <p:txBody>
          <a:bodyPr lIns="91440" tIns="45720" rIns="91440" bIns="45720" anchor="t">
            <a:normAutofit/>
          </a:bodyPr>
          <a:lstStyle>
            <a:lvl1pPr marL="285750" indent="-285750" algn="l" rtl="0" eaLnBrk="0" fontAlgn="base" hangingPunct="0">
              <a:spcBef>
                <a:spcPct val="50000"/>
              </a:spcBef>
              <a:spcAft>
                <a:spcPct val="0"/>
              </a:spcAft>
              <a:buClrTx/>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Tx/>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Tx/>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Tx/>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91440" marR="0" lvl="0" indent="-91440" algn="l" defTabSz="914400" rtl="0" eaLnBrk="0" fontAlgn="base" latinLnBrk="0" hangingPunct="0">
              <a:lnSpc>
                <a:spcPct val="100000"/>
              </a:lnSpc>
              <a:spcBef>
                <a:spcPts val="0"/>
              </a:spcBef>
              <a:spcAft>
                <a:spcPts val="300"/>
              </a:spcAft>
              <a:buClrTx/>
              <a:buSzPct val="80000"/>
              <a:buFont typeface="Arial" panose="020B0604020202020204" pitchFamily="34" charset="0"/>
              <a:buChar char="•"/>
              <a:tabLst/>
              <a:defRPr/>
            </a:pPr>
            <a:r>
              <a:rPr kumimoji="0" lang="en-US" sz="1300" b="1" i="0" u="none" strike="noStrike" kern="0" cap="none" spc="0" normalizeH="0" baseline="0" noProof="0">
                <a:ln>
                  <a:noFill/>
                </a:ln>
                <a:solidFill>
                  <a:srgbClr val="F9BE3C"/>
                </a:solidFill>
                <a:effectLst/>
                <a:uLnTx/>
                <a:uFillTx/>
                <a:latin typeface="Arial Narrow"/>
                <a:ea typeface="+mn-ea"/>
                <a:cs typeface="+mn-cs"/>
              </a:rPr>
              <a:t>Direct Ascent:  weapons that use ground, air-, or sea-launched missiles with interceptors that are used to kinetically destroy satellites through force of impact, but are not placed into orbit themselves</a:t>
            </a:r>
          </a:p>
          <a:p>
            <a:pPr marL="91440" marR="0" lvl="0" indent="-91440" algn="l" defTabSz="914400" rtl="0" eaLnBrk="0" fontAlgn="base" latinLnBrk="0" hangingPunct="0">
              <a:lnSpc>
                <a:spcPct val="100000"/>
              </a:lnSpc>
              <a:spcBef>
                <a:spcPts val="0"/>
              </a:spcBef>
              <a:spcAft>
                <a:spcPts val="300"/>
              </a:spcAft>
              <a:buClrTx/>
              <a:buSzPct val="80000"/>
              <a:buFont typeface="Arial" panose="020B0604020202020204" pitchFamily="34" charset="0"/>
              <a:buChar char="•"/>
              <a:tabLst/>
              <a:defRPr/>
            </a:pPr>
            <a:r>
              <a:rPr kumimoji="0" lang="en-US" sz="1300" b="1" i="0" u="none" strike="noStrike" kern="0" cap="none" spc="0" normalizeH="0" baseline="0" noProof="0">
                <a:ln>
                  <a:noFill/>
                </a:ln>
                <a:solidFill>
                  <a:srgbClr val="F9BE3C"/>
                </a:solidFill>
                <a:effectLst/>
                <a:uLnTx/>
                <a:uFillTx/>
                <a:latin typeface="Arial Narrow"/>
                <a:ea typeface="+mn-ea"/>
                <a:cs typeface="+mn-cs"/>
              </a:rPr>
              <a:t>Most US HVAs are in GEO</a:t>
            </a:r>
          </a:p>
          <a:p>
            <a:pPr marL="91440" marR="0" lvl="0" indent="-91440" algn="l" defTabSz="914400" rtl="0" eaLnBrk="0" fontAlgn="base" latinLnBrk="0" hangingPunct="0">
              <a:lnSpc>
                <a:spcPct val="100000"/>
              </a:lnSpc>
              <a:spcBef>
                <a:spcPts val="0"/>
              </a:spcBef>
              <a:spcAft>
                <a:spcPts val="300"/>
              </a:spcAft>
              <a:buClrTx/>
              <a:buSzPct val="80000"/>
              <a:buFont typeface="Arial" panose="020B0604020202020204" pitchFamily="34" charset="0"/>
              <a:buChar char="•"/>
              <a:tabLst/>
              <a:defRPr/>
            </a:pPr>
            <a:r>
              <a:rPr kumimoji="0" lang="en-US" sz="1300" b="1" i="0" u="none" strike="noStrike" kern="0" cap="none" spc="0" normalizeH="0" baseline="0" noProof="0">
                <a:ln>
                  <a:noFill/>
                </a:ln>
                <a:solidFill>
                  <a:srgbClr val="F9BE3C"/>
                </a:solidFill>
                <a:effectLst/>
                <a:uLnTx/>
                <a:uFillTx/>
                <a:latin typeface="Arial Narrow"/>
                <a:ea typeface="+mn-ea"/>
                <a:cs typeface="+mn-cs"/>
              </a:rPr>
              <a:t>Shortest kill-chain timeline</a:t>
            </a:r>
          </a:p>
          <a:p>
            <a:pPr marL="91440" marR="0" lvl="0" indent="-91440" algn="l" defTabSz="914400" rtl="0" eaLnBrk="0" fontAlgn="base" latinLnBrk="0" hangingPunct="0">
              <a:lnSpc>
                <a:spcPct val="100000"/>
              </a:lnSpc>
              <a:spcBef>
                <a:spcPts val="0"/>
              </a:spcBef>
              <a:spcAft>
                <a:spcPts val="300"/>
              </a:spcAft>
              <a:buClrTx/>
              <a:buSzPct val="80000"/>
              <a:buFont typeface="Arial" panose="020B0604020202020204" pitchFamily="34" charset="0"/>
              <a:buChar char="•"/>
              <a:tabLst/>
              <a:defRPr/>
            </a:pPr>
            <a:r>
              <a:rPr kumimoji="0" lang="en-US" sz="1300" b="1" i="0" u="none" strike="noStrike" kern="0" cap="none" spc="0" normalizeH="0" baseline="0" noProof="0">
                <a:ln>
                  <a:noFill/>
                </a:ln>
                <a:solidFill>
                  <a:srgbClr val="F9BE3C"/>
                </a:solidFill>
                <a:effectLst/>
                <a:uLnTx/>
                <a:uFillTx/>
                <a:latin typeface="Arial Narrow"/>
                <a:ea typeface="+mn-ea"/>
                <a:cs typeface="+mn-cs"/>
              </a:rPr>
              <a:t>ASATs can knock out multiple SVs at once</a:t>
            </a:r>
          </a:p>
          <a:p>
            <a:pPr marL="91440" marR="0" lvl="0" indent="-91440" algn="l" defTabSz="914400" rtl="0" eaLnBrk="0" fontAlgn="base" latinLnBrk="0" hangingPunct="0">
              <a:lnSpc>
                <a:spcPct val="100000"/>
              </a:lnSpc>
              <a:spcBef>
                <a:spcPts val="0"/>
              </a:spcBef>
              <a:spcAft>
                <a:spcPts val="300"/>
              </a:spcAft>
              <a:buClrTx/>
              <a:buSzPct val="80000"/>
              <a:buFont typeface="Arial" panose="020B0604020202020204" pitchFamily="34" charset="0"/>
              <a:buChar char="•"/>
              <a:tabLst/>
              <a:defRPr/>
            </a:pPr>
            <a:r>
              <a:rPr kumimoji="0" lang="en-US" sz="1300" b="1" i="0" u="none" strike="noStrike" kern="0" cap="none" spc="0" normalizeH="0" baseline="0" noProof="0">
                <a:ln>
                  <a:noFill/>
                </a:ln>
                <a:solidFill>
                  <a:srgbClr val="F9BE3C"/>
                </a:solidFill>
                <a:effectLst/>
                <a:uLnTx/>
                <a:uFillTx/>
                <a:latin typeface="Arial Narrow"/>
                <a:ea typeface="+mn-ea"/>
                <a:cs typeface="+mn-cs"/>
              </a:rPr>
              <a:t>ASATs exist today/current threat</a:t>
            </a:r>
          </a:p>
        </p:txBody>
      </p:sp>
      <p:pic>
        <p:nvPicPr>
          <p:cNvPr id="2" name="Picture 1">
            <a:extLst>
              <a:ext uri="{FF2B5EF4-FFF2-40B4-BE49-F238E27FC236}">
                <a16:creationId xmlns:a16="http://schemas.microsoft.com/office/drawing/2014/main" id="{10A5C03F-C388-A70D-021E-2670670DADF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0"/>
            <a:ext cx="12192000" cy="476026"/>
          </a:xfrm>
          <a:prstGeom prst="rect">
            <a:avLst/>
          </a:prstGeom>
        </p:spPr>
      </p:pic>
      <p:pic>
        <p:nvPicPr>
          <p:cNvPr id="3" name="object 4">
            <a:extLst>
              <a:ext uri="{FF2B5EF4-FFF2-40B4-BE49-F238E27FC236}">
                <a16:creationId xmlns:a16="http://schemas.microsoft.com/office/drawing/2014/main" id="{76A65802-5B16-A2EB-AE46-EADEFD98198F}"/>
              </a:ext>
            </a:extLst>
          </p:cNvPr>
          <p:cNvPicPr/>
          <p:nvPr/>
        </p:nvPicPr>
        <p:blipFill>
          <a:blip r:embed="rId8" cstate="print"/>
          <a:stretch>
            <a:fillRect/>
          </a:stretch>
        </p:blipFill>
        <p:spPr>
          <a:xfrm>
            <a:off x="11259311" y="65531"/>
            <a:ext cx="928116" cy="928116"/>
          </a:xfrm>
          <a:prstGeom prst="rect">
            <a:avLst/>
          </a:prstGeom>
        </p:spPr>
      </p:pic>
      <p:pic>
        <p:nvPicPr>
          <p:cNvPr id="6" name="Picture 5">
            <a:extLst>
              <a:ext uri="{FF2B5EF4-FFF2-40B4-BE49-F238E27FC236}">
                <a16:creationId xmlns:a16="http://schemas.microsoft.com/office/drawing/2014/main" id="{B2517BA7-EFA7-5173-02D6-1D6F8C535A9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513" y="6317485"/>
            <a:ext cx="12271513" cy="532504"/>
          </a:xfrm>
          <a:prstGeom prst="rect">
            <a:avLst/>
          </a:prstGeom>
        </p:spPr>
      </p:pic>
      <p:sp>
        <p:nvSpPr>
          <p:cNvPr id="7" name="object 7">
            <a:extLst>
              <a:ext uri="{FF2B5EF4-FFF2-40B4-BE49-F238E27FC236}">
                <a16:creationId xmlns:a16="http://schemas.microsoft.com/office/drawing/2014/main" id="{E3F28F52-C3ED-2570-5D63-E71FAF8317EE}"/>
              </a:ext>
            </a:extLst>
          </p:cNvPr>
          <p:cNvSpPr txBox="1"/>
          <p:nvPr/>
        </p:nvSpPr>
        <p:spPr>
          <a:xfrm>
            <a:off x="6030292" y="6618781"/>
            <a:ext cx="76835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00AF50"/>
                </a:solidFill>
                <a:effectLst/>
                <a:uLnTx/>
                <a:uFillTx/>
                <a:latin typeface="Calibri"/>
                <a:ea typeface="+mn-ea"/>
                <a:cs typeface="Calibri"/>
              </a:rPr>
              <a:t>Unclassified</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8" name="object 10">
            <a:extLst>
              <a:ext uri="{FF2B5EF4-FFF2-40B4-BE49-F238E27FC236}">
                <a16:creationId xmlns:a16="http://schemas.microsoft.com/office/drawing/2014/main" id="{BFABB9D3-A842-A205-C6D9-C21689072464}"/>
              </a:ext>
            </a:extLst>
          </p:cNvPr>
          <p:cNvSpPr txBox="1"/>
          <p:nvPr/>
        </p:nvSpPr>
        <p:spPr>
          <a:xfrm>
            <a:off x="4285442" y="6705313"/>
            <a:ext cx="775970" cy="14097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750" b="0" i="0" u="none" strike="noStrike" kern="1200" cap="none" spc="-5" normalizeH="0" baseline="0" noProof="0" dirty="0">
                <a:ln>
                  <a:noFill/>
                </a:ln>
                <a:solidFill>
                  <a:srgbClr val="FFFFFF"/>
                </a:solidFill>
                <a:effectLst/>
                <a:uLnTx/>
                <a:uFillTx/>
                <a:latin typeface="Trebuchet MS"/>
                <a:ea typeface="+mn-ea"/>
                <a:cs typeface="Trebuchet MS"/>
              </a:rPr>
              <a:t>#SpaceStartsHere</a:t>
            </a:r>
            <a:endParaRPr kumimoji="0" sz="75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9" name="object 9">
            <a:extLst>
              <a:ext uri="{FF2B5EF4-FFF2-40B4-BE49-F238E27FC236}">
                <a16:creationId xmlns:a16="http://schemas.microsoft.com/office/drawing/2014/main" id="{061D7DC3-D680-EAF8-05D9-D8134BDD2866}"/>
              </a:ext>
            </a:extLst>
          </p:cNvPr>
          <p:cNvSpPr txBox="1">
            <a:spLocks/>
          </p:cNvSpPr>
          <p:nvPr/>
        </p:nvSpPr>
        <p:spPr>
          <a:xfrm>
            <a:off x="523980" y="462780"/>
            <a:ext cx="10288588" cy="549509"/>
          </a:xfrm>
          <a:prstGeom prst="rect">
            <a:avLst/>
          </a:prstGeom>
        </p:spPr>
        <p:txBody>
          <a:bodyPr vert="horz" wrap="square" lIns="0" tIns="13335" rIns="0" bIns="0" rtlCol="0">
            <a:spAutoFit/>
          </a:bodyPr>
          <a:lstStyle>
            <a:lvl1pPr algn="r" defTabSz="685800" rtl="0" eaLnBrk="1" latinLnBrk="0" hangingPunct="1">
              <a:lnSpc>
                <a:spcPct val="90000"/>
              </a:lnSpc>
              <a:spcBef>
                <a:spcPct val="0"/>
              </a:spcBef>
              <a:buNone/>
              <a:defRPr sz="3300" kern="1200">
                <a:solidFill>
                  <a:schemeClr val="tx1"/>
                </a:solidFill>
                <a:latin typeface="Trebuchet MS" panose="020B0603020202020204" pitchFamily="34" charset="0"/>
                <a:ea typeface="+mj-ea"/>
                <a:cs typeface="+mj-cs"/>
              </a:defRPr>
            </a:lvl1pPr>
          </a:lstStyle>
          <a:p>
            <a:pPr marL="12700" marR="0" lvl="0" indent="0" algn="l" defTabSz="685800" rtl="0" eaLnBrk="1" fontAlgn="auto" latinLnBrk="0" hangingPunct="1">
              <a:lnSpc>
                <a:spcPct val="100000"/>
              </a:lnSpc>
              <a:spcBef>
                <a:spcPts val="105"/>
              </a:spcBef>
              <a:spcAft>
                <a:spcPts val="0"/>
              </a:spcAft>
              <a:buClrTx/>
              <a:buSzTx/>
              <a:buFontTx/>
              <a:buNone/>
              <a:tabLst>
                <a:tab pos="8619490" algn="l"/>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j-ea"/>
                <a:cs typeface="+mj-cs"/>
              </a:rPr>
              <a:t>KILL CHAINS ANALYSIS</a:t>
            </a:r>
          </a:p>
          <a:p>
            <a:pPr marL="12700" marR="0" lvl="0" indent="0" algn="l" defTabSz="685800" rtl="0" eaLnBrk="1" fontAlgn="auto" latinLnBrk="0" hangingPunct="1">
              <a:lnSpc>
                <a:spcPct val="100000"/>
              </a:lnSpc>
              <a:spcBef>
                <a:spcPts val="105"/>
              </a:spcBef>
              <a:spcAft>
                <a:spcPts val="0"/>
              </a:spcAft>
              <a:buClrTx/>
              <a:buSzTx/>
              <a:buFontTx/>
              <a:buNone/>
              <a:tabLst>
                <a:tab pos="8619490" algn="l"/>
              </a:tabLst>
              <a:defRPr/>
            </a:pPr>
            <a:r>
              <a:rPr kumimoji="0" lang="en-US" sz="1600" b="0" i="0" u="none" strike="noStrike" kern="1200" cap="none" spc="0" normalizeH="0" baseline="0" noProof="0" dirty="0">
                <a:ln>
                  <a:noFill/>
                </a:ln>
                <a:solidFill>
                  <a:srgbClr val="F9BE3C"/>
                </a:solidFill>
                <a:effectLst/>
                <a:uLnTx/>
                <a:uFillTx/>
                <a:latin typeface="Trebuchet MS" panose="020B0603020202020204" pitchFamily="34" charset="0"/>
                <a:ea typeface="+mj-ea"/>
                <a:cs typeface="+mj-cs"/>
              </a:rPr>
              <a:t>5 Kill Chains Are Lenses for Our Work</a:t>
            </a:r>
            <a:endParaRPr kumimoji="0" lang="en-US" sz="1800" b="0" i="1" u="none" strike="noStrike" kern="1200" cap="none" spc="0" normalizeH="0" baseline="0" noProof="0" dirty="0">
              <a:ln>
                <a:noFill/>
              </a:ln>
              <a:solidFill>
                <a:prstClr val="white"/>
              </a:solidFill>
              <a:effectLst/>
              <a:uLnTx/>
              <a:uFillTx/>
              <a:latin typeface="Trebuchet MS" panose="020B0603020202020204" pitchFamily="34" charset="0"/>
              <a:ea typeface="+mj-ea"/>
              <a:cs typeface="Trebuchet MS"/>
            </a:endParaRPr>
          </a:p>
        </p:txBody>
      </p:sp>
      <p:pic>
        <p:nvPicPr>
          <p:cNvPr id="10" name="Picture 9">
            <a:extLst>
              <a:ext uri="{FF2B5EF4-FFF2-40B4-BE49-F238E27FC236}">
                <a16:creationId xmlns:a16="http://schemas.microsoft.com/office/drawing/2014/main" id="{B51BCA8B-FE7A-6047-5AF4-7FDE39B10DE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1419" y="523739"/>
            <a:ext cx="310530" cy="1725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50"/>
            <a:ext cx="12191999" cy="68549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5"/>
          <p:cNvSpPr txBox="1">
            <a:spLocks noGrp="1"/>
          </p:cNvSpPr>
          <p:nvPr>
            <p:ph type="title"/>
          </p:nvPr>
        </p:nvSpPr>
        <p:spPr>
          <a:xfrm>
            <a:off x="1554715" y="18504"/>
            <a:ext cx="10637285" cy="909701"/>
          </a:xfrm>
          <a:prstGeom prst="rect">
            <a:avLst/>
          </a:prstGeom>
          <a:noFill/>
          <a:ln>
            <a:noFill/>
          </a:ln>
        </p:spPr>
        <p:txBody>
          <a:bodyPr spcFirstLastPara="1" wrap="square" lIns="91425" tIns="45700" rIns="91425" bIns="45700" anchor="ctr" anchorCtr="0">
            <a:noAutofit/>
          </a:bodyPr>
          <a:lstStyle/>
          <a:p>
            <a:r>
              <a:rPr lang="en-US" sz="2800" dirty="0">
                <a:latin typeface="Trebuchet MS" panose="020B0703020202090204" pitchFamily="34" charset="0"/>
              </a:rPr>
              <a:t>BMC3 Delivering Speed to Support Joint All-Domain Operations </a:t>
            </a:r>
            <a:r>
              <a:rPr lang="en-US" sz="2800" dirty="0">
                <a:effectLst/>
                <a:latin typeface="Trebuchet MS" panose="020B0703020202090204" pitchFamily="34" charset="0"/>
              </a:rPr>
              <a:t> </a:t>
            </a:r>
          </a:p>
        </p:txBody>
      </p:sp>
      <p:sp>
        <p:nvSpPr>
          <p:cNvPr id="6" name="TextBox 5">
            <a:extLst>
              <a:ext uri="{FF2B5EF4-FFF2-40B4-BE49-F238E27FC236}">
                <a16:creationId xmlns:a16="http://schemas.microsoft.com/office/drawing/2014/main" id="{708C7CE2-FDB2-2D01-EA98-E6EBC5E98D72}"/>
              </a:ext>
            </a:extLst>
          </p:cNvPr>
          <p:cNvSpPr txBox="1"/>
          <p:nvPr/>
        </p:nvSpPr>
        <p:spPr>
          <a:xfrm>
            <a:off x="413501" y="2049308"/>
            <a:ext cx="5106506"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Trebuchet MS" panose="020B0703020202090204" pitchFamily="34" charset="0"/>
                <a:ea typeface="Calibri" panose="020F0502020204030204" pitchFamily="34" charset="0"/>
                <a:cs typeface="Times New Roman" panose="02020603050405020304" pitchFamily="18" charset="0"/>
              </a:rPr>
              <a:t>Delivering capabilities enabling greater speed in space warfighting</a:t>
            </a:r>
          </a:p>
          <a:p>
            <a:endParaRPr lang="en-US" sz="1800" dirty="0">
              <a:effectLst/>
              <a:latin typeface="Trebuchet MS" panose="020B070302020209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Trebuchet MS" panose="020B0703020202090204" pitchFamily="34" charset="0"/>
                <a:ea typeface="Calibri" panose="020F0502020204030204" pitchFamily="34" charset="0"/>
                <a:cs typeface="Times New Roman" panose="02020603050405020304" pitchFamily="18" charset="0"/>
              </a:rPr>
              <a:t>Facilitating resiliency through enterprise solutions </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dirty="0">
              <a:latin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2EF653E6-06A6-71E0-A56C-E0A0809BE8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6744" y="4306873"/>
            <a:ext cx="2939985" cy="1554480"/>
          </a:xfrm>
          <a:prstGeom prst="rect">
            <a:avLst/>
          </a:prstGeom>
        </p:spPr>
      </p:pic>
      <p:sp>
        <p:nvSpPr>
          <p:cNvPr id="8" name="TextBox 7">
            <a:extLst>
              <a:ext uri="{FF2B5EF4-FFF2-40B4-BE49-F238E27FC236}">
                <a16:creationId xmlns:a16="http://schemas.microsoft.com/office/drawing/2014/main" id="{1DEB7CA1-73D2-DF03-305B-9EEAE3C9886B}"/>
              </a:ext>
            </a:extLst>
          </p:cNvPr>
          <p:cNvSpPr txBox="1"/>
          <p:nvPr/>
        </p:nvSpPr>
        <p:spPr>
          <a:xfrm>
            <a:off x="365196" y="5873897"/>
            <a:ext cx="3032256" cy="400110"/>
          </a:xfrm>
          <a:prstGeom prst="rect">
            <a:avLst/>
          </a:prstGeom>
          <a:noFill/>
        </p:spPr>
        <p:txBody>
          <a:bodyPr wrap="square" rtlCol="0">
            <a:spAutoFit/>
          </a:bodyPr>
          <a:lstStyle/>
          <a:p>
            <a:pPr algn="r"/>
            <a:r>
              <a:rPr lang="en-US" sz="1000" dirty="0">
                <a:solidFill>
                  <a:srgbClr val="7F7F7F"/>
                </a:solidFill>
                <a:latin typeface="Helvetica" pitchFamily="2" charset="0"/>
              </a:rPr>
              <a:t>Space C2’s UDL &amp; Warp Core </a:t>
            </a:r>
          </a:p>
          <a:p>
            <a:pPr algn="r"/>
            <a:r>
              <a:rPr lang="en-US" sz="1000" dirty="0">
                <a:solidFill>
                  <a:srgbClr val="7F7F7F"/>
                </a:solidFill>
                <a:latin typeface="Helvetica" pitchFamily="2" charset="0"/>
              </a:rPr>
              <a:t>assisting in OAR/OAW</a:t>
            </a:r>
          </a:p>
        </p:txBody>
      </p:sp>
      <p:pic>
        <p:nvPicPr>
          <p:cNvPr id="9" name="Picture 8">
            <a:extLst>
              <a:ext uri="{FF2B5EF4-FFF2-40B4-BE49-F238E27FC236}">
                <a16:creationId xmlns:a16="http://schemas.microsoft.com/office/drawing/2014/main" id="{44AD6705-CADA-3CAC-981E-7B2900DABA5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44995" y="4319438"/>
            <a:ext cx="2577418" cy="1554480"/>
          </a:xfrm>
          <a:prstGeom prst="rect">
            <a:avLst/>
          </a:prstGeom>
        </p:spPr>
      </p:pic>
      <p:sp>
        <p:nvSpPr>
          <p:cNvPr id="11" name="TextBox 10">
            <a:extLst>
              <a:ext uri="{FF2B5EF4-FFF2-40B4-BE49-F238E27FC236}">
                <a16:creationId xmlns:a16="http://schemas.microsoft.com/office/drawing/2014/main" id="{5F5401A9-FFDB-DAA9-6F12-3FB0668E3F98}"/>
              </a:ext>
            </a:extLst>
          </p:cNvPr>
          <p:cNvSpPr txBox="1"/>
          <p:nvPr/>
        </p:nvSpPr>
        <p:spPr>
          <a:xfrm>
            <a:off x="6660996" y="5861353"/>
            <a:ext cx="2461417" cy="400110"/>
          </a:xfrm>
          <a:prstGeom prst="rect">
            <a:avLst/>
          </a:prstGeom>
          <a:noFill/>
        </p:spPr>
        <p:txBody>
          <a:bodyPr wrap="square">
            <a:spAutoFit/>
          </a:bodyPr>
          <a:lstStyle/>
          <a:p>
            <a:pPr algn="r"/>
            <a:r>
              <a:rPr lang="en-US" sz="1000" dirty="0">
                <a:solidFill>
                  <a:schemeClr val="tx1">
                    <a:lumMod val="50000"/>
                    <a:lumOff val="50000"/>
                  </a:schemeClr>
                </a:solidFill>
                <a:latin typeface="Helvetica Neue"/>
              </a:rPr>
              <a:t>Astro User </a:t>
            </a:r>
            <a:r>
              <a:rPr lang="en-US" sz="1000" dirty="0">
                <a:solidFill>
                  <a:srgbClr val="7F7F7F"/>
                </a:solidFill>
                <a:latin typeface="Helvetica Neue"/>
              </a:rPr>
              <a:t>Experience</a:t>
            </a:r>
            <a:r>
              <a:rPr lang="en-US" sz="1000" dirty="0">
                <a:solidFill>
                  <a:schemeClr val="tx1">
                    <a:lumMod val="50000"/>
                    <a:lumOff val="50000"/>
                  </a:schemeClr>
                </a:solidFill>
                <a:latin typeface="Helvetica Neue"/>
              </a:rPr>
              <a:t> </a:t>
            </a:r>
          </a:p>
          <a:p>
            <a:pPr algn="r"/>
            <a:r>
              <a:rPr lang="en-US" sz="1000" dirty="0">
                <a:solidFill>
                  <a:schemeClr val="tx1">
                    <a:lumMod val="50000"/>
                    <a:lumOff val="50000"/>
                  </a:schemeClr>
                </a:solidFill>
                <a:latin typeface="Helvetica Neue"/>
              </a:rPr>
              <a:t>(UX) Dashboard</a:t>
            </a:r>
            <a:endParaRPr lang="en-US" sz="1000" dirty="0">
              <a:solidFill>
                <a:schemeClr val="tx1">
                  <a:lumMod val="50000"/>
                  <a:lumOff val="50000"/>
                </a:schemeClr>
              </a:solidFill>
            </a:endParaRPr>
          </a:p>
        </p:txBody>
      </p:sp>
      <p:pic>
        <p:nvPicPr>
          <p:cNvPr id="18" name="Google Shape;259;p18" descr="A picture containing text, computer, indoor, computer&#10;&#10;Description automatically generated">
            <a:extLst>
              <a:ext uri="{FF2B5EF4-FFF2-40B4-BE49-F238E27FC236}">
                <a16:creationId xmlns:a16="http://schemas.microsoft.com/office/drawing/2014/main" id="{1E3A2CB6-BEEB-53F2-FCC9-E2548631487E}"/>
              </a:ext>
            </a:extLst>
          </p:cNvPr>
          <p:cNvPicPr preferRelativeResize="0">
            <a:picLocks noChangeAspect="1"/>
          </p:cNvPicPr>
          <p:nvPr/>
        </p:nvPicPr>
        <p:blipFill rotWithShape="1">
          <a:blip r:embed="rId5" cstate="screen">
            <a:alphaModFix/>
            <a:extLst>
              <a:ext uri="{28A0092B-C50C-407E-A947-70E740481C1C}">
                <a14:useLocalDpi xmlns:a14="http://schemas.microsoft.com/office/drawing/2010/main"/>
              </a:ext>
            </a:extLst>
          </a:blip>
          <a:stretch/>
        </p:blipFill>
        <p:spPr>
          <a:xfrm>
            <a:off x="9306681" y="4319438"/>
            <a:ext cx="2420398" cy="1554480"/>
          </a:xfrm>
          <a:prstGeom prst="rect">
            <a:avLst/>
          </a:prstGeom>
          <a:noFill/>
          <a:ln>
            <a:noFill/>
          </a:ln>
        </p:spPr>
      </p:pic>
      <p:sp>
        <p:nvSpPr>
          <p:cNvPr id="19" name="Google Shape;260;p18">
            <a:extLst>
              <a:ext uri="{FF2B5EF4-FFF2-40B4-BE49-F238E27FC236}">
                <a16:creationId xmlns:a16="http://schemas.microsoft.com/office/drawing/2014/main" id="{E1316F42-50F1-7295-B546-A4DAE70B382A}"/>
              </a:ext>
            </a:extLst>
          </p:cNvPr>
          <p:cNvSpPr/>
          <p:nvPr/>
        </p:nvSpPr>
        <p:spPr>
          <a:xfrm>
            <a:off x="9403584" y="5873918"/>
            <a:ext cx="2329957" cy="40006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u="none" strike="noStrike" cap="none" dirty="0">
                <a:solidFill>
                  <a:srgbClr val="7F7F7F"/>
                </a:solidFill>
                <a:latin typeface="Helvetica Neue"/>
                <a:ea typeface="Helvetica Neue"/>
                <a:cs typeface="Helvetica Neue"/>
                <a:sym typeface="Helvetica Neue"/>
              </a:rPr>
              <a:t>Information Mobility </a:t>
            </a:r>
            <a:endParaRPr lang="en-US" sz="1000" dirty="0">
              <a:solidFill>
                <a:srgbClr val="7F7F7F"/>
              </a:solidFill>
              <a:latin typeface="Helvetica Neue"/>
              <a:ea typeface="Helvetica Neue"/>
              <a:cs typeface="Helvetica Neue"/>
              <a:sym typeface="Helvetica Neue"/>
            </a:endParaRPr>
          </a:p>
          <a:p>
            <a:pPr marL="0" marR="0" lvl="0" indent="0" algn="r" rtl="0">
              <a:spcBef>
                <a:spcPts val="0"/>
              </a:spcBef>
              <a:spcAft>
                <a:spcPts val="0"/>
              </a:spcAft>
              <a:buNone/>
            </a:pPr>
            <a:r>
              <a:rPr lang="en-US" sz="1000" b="0" i="0" u="none" strike="noStrike" cap="none" dirty="0">
                <a:solidFill>
                  <a:srgbClr val="7F7F7F"/>
                </a:solidFill>
                <a:latin typeface="Helvetica Neue"/>
                <a:ea typeface="Helvetica Neue"/>
                <a:cs typeface="Helvetica Neue"/>
                <a:sym typeface="Helvetica Neue"/>
              </a:rPr>
              <a:t>CAS Operations Center</a:t>
            </a:r>
            <a:endParaRPr sz="1000" b="0" i="0" u="none" strike="noStrike" cap="none" dirty="0">
              <a:solidFill>
                <a:srgbClr val="7F7F7F"/>
              </a:solidFill>
              <a:latin typeface="Helvetica Neue"/>
              <a:ea typeface="Helvetica Neue"/>
              <a:cs typeface="Helvetica Neue"/>
              <a:sym typeface="Helvetica Neue"/>
            </a:endParaRPr>
          </a:p>
        </p:txBody>
      </p:sp>
      <p:grpSp>
        <p:nvGrpSpPr>
          <p:cNvPr id="20" name="Group 19">
            <a:extLst>
              <a:ext uri="{FF2B5EF4-FFF2-40B4-BE49-F238E27FC236}">
                <a16:creationId xmlns:a16="http://schemas.microsoft.com/office/drawing/2014/main" id="{A977290B-2EAE-DE96-A88C-FC1BC185E1D2}"/>
              </a:ext>
            </a:extLst>
          </p:cNvPr>
          <p:cNvGrpSpPr>
            <a:grpSpLocks noChangeAspect="1"/>
          </p:cNvGrpSpPr>
          <p:nvPr/>
        </p:nvGrpSpPr>
        <p:grpSpPr>
          <a:xfrm>
            <a:off x="3554175" y="4321856"/>
            <a:ext cx="2793374" cy="1554480"/>
            <a:chOff x="3598878" y="1740943"/>
            <a:chExt cx="8430906" cy="4691703"/>
          </a:xfrm>
        </p:grpSpPr>
        <p:pic>
          <p:nvPicPr>
            <p:cNvPr id="21" name="Picture 20">
              <a:extLst>
                <a:ext uri="{FF2B5EF4-FFF2-40B4-BE49-F238E27FC236}">
                  <a16:creationId xmlns:a16="http://schemas.microsoft.com/office/drawing/2014/main" id="{4EF68082-052A-F92F-6086-F17D8114DD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98878" y="1740943"/>
              <a:ext cx="4290173" cy="4691703"/>
            </a:xfrm>
            <a:prstGeom prst="rect">
              <a:avLst/>
            </a:prstGeom>
            <a:ln w="38100">
              <a:noFill/>
            </a:ln>
          </p:spPr>
        </p:pic>
        <p:pic>
          <p:nvPicPr>
            <p:cNvPr id="22" name="Picture 21">
              <a:extLst>
                <a:ext uri="{FF2B5EF4-FFF2-40B4-BE49-F238E27FC236}">
                  <a16:creationId xmlns:a16="http://schemas.microsoft.com/office/drawing/2014/main" id="{E42EC652-4577-E82F-8852-487F153AD81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889055" y="1744910"/>
              <a:ext cx="4140729" cy="4687736"/>
            </a:xfrm>
            <a:prstGeom prst="rect">
              <a:avLst/>
            </a:prstGeom>
            <a:ln w="38100">
              <a:noFill/>
            </a:ln>
          </p:spPr>
        </p:pic>
      </p:grpSp>
      <p:sp>
        <p:nvSpPr>
          <p:cNvPr id="23" name="TextBox 22">
            <a:extLst>
              <a:ext uri="{FF2B5EF4-FFF2-40B4-BE49-F238E27FC236}">
                <a16:creationId xmlns:a16="http://schemas.microsoft.com/office/drawing/2014/main" id="{8A3FD783-3DB7-F450-6FF5-B6C74A1C191D}"/>
              </a:ext>
            </a:extLst>
          </p:cNvPr>
          <p:cNvSpPr txBox="1"/>
          <p:nvPr/>
        </p:nvSpPr>
        <p:spPr>
          <a:xfrm>
            <a:off x="3315293" y="5883635"/>
            <a:ext cx="3032256" cy="400110"/>
          </a:xfrm>
          <a:prstGeom prst="rect">
            <a:avLst/>
          </a:prstGeom>
          <a:noFill/>
        </p:spPr>
        <p:txBody>
          <a:bodyPr wrap="square" rtlCol="0">
            <a:spAutoFit/>
          </a:bodyPr>
          <a:lstStyle/>
          <a:p>
            <a:pPr algn="r"/>
            <a:r>
              <a:rPr lang="en-US" sz="1000" dirty="0">
                <a:solidFill>
                  <a:srgbClr val="7F7F7F"/>
                </a:solidFill>
                <a:latin typeface="Helvetica" pitchFamily="2" charset="0"/>
              </a:rPr>
              <a:t>Warp Core </a:t>
            </a:r>
          </a:p>
          <a:p>
            <a:pPr algn="r"/>
            <a:r>
              <a:rPr lang="en-US" sz="1000" dirty="0">
                <a:solidFill>
                  <a:srgbClr val="7F7F7F"/>
                </a:solidFill>
                <a:latin typeface="Helvetica" pitchFamily="2" charset="0"/>
              </a:rPr>
              <a:t>Data Curation</a:t>
            </a:r>
          </a:p>
        </p:txBody>
      </p:sp>
      <p:sp>
        <p:nvSpPr>
          <p:cNvPr id="4" name="TextBox 3">
            <a:extLst>
              <a:ext uri="{FF2B5EF4-FFF2-40B4-BE49-F238E27FC236}">
                <a16:creationId xmlns:a16="http://schemas.microsoft.com/office/drawing/2014/main" id="{D4349E25-3D29-28B5-CAF2-1F8663C2BB4E}"/>
              </a:ext>
            </a:extLst>
          </p:cNvPr>
          <p:cNvSpPr txBox="1"/>
          <p:nvPr/>
        </p:nvSpPr>
        <p:spPr>
          <a:xfrm>
            <a:off x="946410" y="23911"/>
            <a:ext cx="5953685" cy="369332"/>
          </a:xfrm>
          <a:prstGeom prst="rect">
            <a:avLst/>
          </a:prstGeom>
          <a:noFill/>
        </p:spPr>
        <p:txBody>
          <a:bodyPr wrap="square" rtlCol="0">
            <a:spAutoFit/>
          </a:bodyPr>
          <a:lstStyle/>
          <a:p>
            <a:endParaRPr lang="en-US" sz="1800" b="1" dirty="0">
              <a:solidFill>
                <a:srgbClr val="FF0000"/>
              </a:solidFill>
            </a:endParaRPr>
          </a:p>
        </p:txBody>
      </p:sp>
      <p:sp>
        <p:nvSpPr>
          <p:cNvPr id="2" name="Google Shape;241;p17">
            <a:extLst>
              <a:ext uri="{FF2B5EF4-FFF2-40B4-BE49-F238E27FC236}">
                <a16:creationId xmlns:a16="http://schemas.microsoft.com/office/drawing/2014/main" id="{F8FC3E91-291A-7EA3-E09C-7B80563F1EDC}"/>
              </a:ext>
            </a:extLst>
          </p:cNvPr>
          <p:cNvSpPr txBox="1"/>
          <p:nvPr/>
        </p:nvSpPr>
        <p:spPr>
          <a:xfrm>
            <a:off x="5519155" y="1597742"/>
            <a:ext cx="6207924" cy="1969488"/>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457200" tIns="45700" rIns="457200" bIns="45700" anchor="ctr" anchorCtr="0">
            <a:noAutofit/>
          </a:bodyPr>
          <a:lstStyle/>
          <a:p>
            <a:pPr algn="ctr"/>
            <a:r>
              <a:rPr lang="en-US" sz="1500" dirty="0">
                <a:solidFill>
                  <a:srgbClr val="000000"/>
                </a:solidFill>
                <a:effectLst/>
                <a:latin typeface="Trebuchet MS" panose="020B0703020202090204" pitchFamily="34" charset="0"/>
              </a:rPr>
              <a:t>Our ability to sense from the space domain, transport and make sense of data, and then get that data into the hands of our joint warfighting partners on land, in the air and at sea, is what the </a:t>
            </a:r>
            <a:r>
              <a:rPr lang="en-US" sz="1500" dirty="0">
                <a:solidFill>
                  <a:srgbClr val="2E75B5"/>
                </a:solidFill>
                <a:effectLst/>
                <a:latin typeface="Trebuchet MS" panose="020B0703020202090204" pitchFamily="34" charset="0"/>
              </a:rPr>
              <a:t>Space Force delivers to JADC2</a:t>
            </a:r>
            <a:r>
              <a:rPr lang="en-US" sz="1500" dirty="0">
                <a:solidFill>
                  <a:srgbClr val="000000"/>
                </a:solidFill>
                <a:effectLst/>
                <a:latin typeface="Trebuchet MS" panose="020B0703020202090204" pitchFamily="34" charset="0"/>
              </a:rPr>
              <a:t>. Space capabilities underpin modern warfare.</a:t>
            </a:r>
            <a:endParaRPr lang="en-US" sz="1500" dirty="0">
              <a:latin typeface="Trebuchet MS" panose="020B0703020202090204" pitchFamily="34" charset="0"/>
            </a:endParaRPr>
          </a:p>
        </p:txBody>
      </p:sp>
      <p:sp>
        <p:nvSpPr>
          <p:cNvPr id="3" name="Content Placeholder 2">
            <a:extLst>
              <a:ext uri="{FF2B5EF4-FFF2-40B4-BE49-F238E27FC236}">
                <a16:creationId xmlns:a16="http://schemas.microsoft.com/office/drawing/2014/main" id="{BAEAEA6E-405B-4ABF-A34F-078CE831A33F}"/>
              </a:ext>
            </a:extLst>
          </p:cNvPr>
          <p:cNvSpPr txBox="1">
            <a:spLocks/>
          </p:cNvSpPr>
          <p:nvPr/>
        </p:nvSpPr>
        <p:spPr>
          <a:xfrm>
            <a:off x="6588835" y="3518111"/>
            <a:ext cx="4067019" cy="331694"/>
          </a:xfrm>
          <a:prstGeom prst="rect">
            <a:avLst/>
          </a:prstGeom>
          <a:solidFill>
            <a:srgbClr val="0070C0"/>
          </a:solidFill>
        </p:spPr>
        <p:txBody>
          <a:bodyPr vert="horz" lIns="91440" tIns="45720" rIns="91440" bIns="4572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rebuchet MS" panose="020B06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rebuchet MS" panose="020B06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rebuchet MS" panose="020B06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rebuchet MS" panose="020B06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050" spc="600" dirty="0">
                <a:solidFill>
                  <a:schemeClr val="bg1"/>
                </a:solidFill>
              </a:rPr>
              <a:t>GEN JOHN W RAYMOND, CSO</a:t>
            </a:r>
          </a:p>
        </p:txBody>
      </p:sp>
      <p:sp>
        <p:nvSpPr>
          <p:cNvPr id="5" name="Google Shape;248;p17">
            <a:extLst>
              <a:ext uri="{FF2B5EF4-FFF2-40B4-BE49-F238E27FC236}">
                <a16:creationId xmlns:a16="http://schemas.microsoft.com/office/drawing/2014/main" id="{1CC6A4D0-EDC8-61C9-7856-7D2492EF2FF3}"/>
              </a:ext>
            </a:extLst>
          </p:cNvPr>
          <p:cNvSpPr txBox="1"/>
          <p:nvPr/>
        </p:nvSpPr>
        <p:spPr>
          <a:xfrm flipH="1">
            <a:off x="8465160" y="910322"/>
            <a:ext cx="382336" cy="3342413"/>
          </a:xfrm>
          <a:prstGeom prst="rect">
            <a:avLst/>
          </a:prstGeom>
          <a:noFill/>
          <a:ln>
            <a:noFill/>
          </a:ln>
        </p:spPr>
        <p:txBody>
          <a:bodyPr spcFirstLastPara="1" wrap="square" lIns="91425" tIns="45700" rIns="91425" bIns="45700" anchor="ctr" anchorCtr="0">
            <a:spAutoFit/>
          </a:bodyPr>
          <a:lstStyle/>
          <a:p>
            <a:pPr marL="0" marR="0" lvl="0" indent="0" algn="ctr" rtl="0">
              <a:lnSpc>
                <a:spcPct val="240000"/>
              </a:lnSpc>
              <a:spcBef>
                <a:spcPts val="0"/>
              </a:spcBef>
              <a:spcAft>
                <a:spcPts val="0"/>
              </a:spcAft>
              <a:buNone/>
            </a:pPr>
            <a:r>
              <a:rPr lang="en-US" sz="4400" b="0" i="0" u="none" strike="noStrike" cap="none" dirty="0">
                <a:solidFill>
                  <a:schemeClr val="dk1"/>
                </a:solidFill>
                <a:latin typeface="Impact"/>
                <a:ea typeface="Impact"/>
                <a:cs typeface="Impact"/>
                <a:sym typeface="Impact"/>
              </a:rPr>
              <a:t>“</a:t>
            </a:r>
          </a:p>
          <a:p>
            <a:pPr marL="0" marR="0" lvl="0" indent="0" algn="ctr" rtl="0">
              <a:lnSpc>
                <a:spcPct val="240000"/>
              </a:lnSpc>
              <a:spcBef>
                <a:spcPts val="0"/>
              </a:spcBef>
              <a:spcAft>
                <a:spcPts val="0"/>
              </a:spcAft>
              <a:buNone/>
            </a:pPr>
            <a:r>
              <a:rPr lang="en-US" sz="4400" b="0" i="0" u="none" strike="noStrike" cap="none" dirty="0">
                <a:solidFill>
                  <a:schemeClr val="dk1"/>
                </a:solidFill>
                <a:latin typeface="Impact"/>
                <a:ea typeface="Impact"/>
                <a:cs typeface="Impact"/>
                <a:sym typeface="Impact"/>
              </a:rPr>
              <a:t>”</a:t>
            </a:r>
            <a:endParaRPr sz="4400" dirty="0"/>
          </a:p>
        </p:txBody>
      </p:sp>
      <p:sp>
        <p:nvSpPr>
          <p:cNvPr id="10" name="Google Shape;112;p4">
            <a:extLst>
              <a:ext uri="{FF2B5EF4-FFF2-40B4-BE49-F238E27FC236}">
                <a16:creationId xmlns:a16="http://schemas.microsoft.com/office/drawing/2014/main" id="{AC6AEB49-A60F-25C1-C175-76CD8DDA01C1}"/>
              </a:ext>
            </a:extLst>
          </p:cNvPr>
          <p:cNvSpPr txBox="1">
            <a:spLocks noGrp="1"/>
          </p:cNvSpPr>
          <p:nvPr>
            <p:ph type="sldNum" idx="12"/>
          </p:nvPr>
        </p:nvSpPr>
        <p:spPr>
          <a:xfrm>
            <a:off x="9171432"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1325</TotalTime>
  <Words>866</Words>
  <Application>Microsoft Office PowerPoint</Application>
  <PresentationFormat>Widescreen</PresentationFormat>
  <Paragraphs>159</Paragraphs>
  <Slides>6</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vt:i4>
      </vt:variant>
    </vt:vector>
  </HeadingPairs>
  <TitlesOfParts>
    <vt:vector size="17" baseType="lpstr">
      <vt:lpstr>Arial</vt:lpstr>
      <vt:lpstr>Arial Narrow</vt:lpstr>
      <vt:lpstr>Calibri</vt:lpstr>
      <vt:lpstr>Calibri Light</vt:lpstr>
      <vt:lpstr>Helvetica</vt:lpstr>
      <vt:lpstr>Helvetica Neue</vt:lpstr>
      <vt:lpstr>Impact</vt:lpstr>
      <vt:lpstr>Trebuchet MS</vt:lpstr>
      <vt:lpstr>Office Theme</vt:lpstr>
      <vt:lpstr>1_Office Theme</vt:lpstr>
      <vt:lpstr>4_Office Theme</vt:lpstr>
      <vt:lpstr>PowerPoint Presentation</vt:lpstr>
      <vt:lpstr>PowerPoint Presentation</vt:lpstr>
      <vt:lpstr>PowerPoint Presentation</vt:lpstr>
      <vt:lpstr>PowerPoint Presentation</vt:lpstr>
      <vt:lpstr>PowerPoint Presentation</vt:lpstr>
      <vt:lpstr>BMC3 Delivering Speed to Support Joint All-Domain Operations  </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EDWARD E Lt Col USSF SSC SSC/BCCS</dc:creator>
  <cp:lastModifiedBy>EDWARD</cp:lastModifiedBy>
  <cp:revision>1</cp:revision>
  <dcterms:created xsi:type="dcterms:W3CDTF">2023-05-17T22:31:28Z</dcterms:created>
  <dcterms:modified xsi:type="dcterms:W3CDTF">2023-05-20T00:17:41Z</dcterms:modified>
</cp:coreProperties>
</file>