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6" r:id="rId4"/>
    <p:sldMasterId id="2147483806" r:id="rId5"/>
    <p:sldMasterId id="2147483817" r:id="rId6"/>
  </p:sldMasterIdLst>
  <p:notesMasterIdLst>
    <p:notesMasterId r:id="rId12"/>
  </p:notesMasterIdLst>
  <p:sldIdLst>
    <p:sldId id="256" r:id="rId7"/>
    <p:sldId id="259" r:id="rId8"/>
    <p:sldId id="2147377123" r:id="rId9"/>
    <p:sldId id="2147377105" r:id="rId10"/>
    <p:sldId id="2147377122" r:id="rId11"/>
  </p:sldIdLst>
  <p:sldSz cx="12192000" cy="68580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FBFAC7-BBF2-ACC9-3FE8-1ED3DD73B73B}" name="Abby E. Gillett" initials="AEG" userId="S::agillett@potomacinstitute.org::7a876a20-f3ca-45bd-a5a7-51f0226fed52" providerId="AD"/>
  <p188:author id="{E6502CEE-8154-D2D9-46F4-6891E684C766}" name="Gennie Minzyk" initials="GM" userId="S::gminzyk@potomacinstitute.org::46e40a43-5231-4c2e-a966-5dbfaecbd5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OST, MAHALIA R Capt USSF SSC SSC/AC PA" initials="FMRCUSSP" lastIdx="16" clrIdx="0">
    <p:extLst>
      <p:ext uri="{19B8F6BF-5375-455C-9EA6-DF929625EA0E}">
        <p15:presenceInfo xmlns:p15="http://schemas.microsoft.com/office/powerpoint/2012/main" userId="S::mahalia.frost.1@spaceforce.mil::6fce56d6-ac15-4021-ac54-831bc5626b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E3C"/>
    <a:srgbClr val="030303"/>
    <a:srgbClr val="BCD8EF"/>
    <a:srgbClr val="053D71"/>
    <a:srgbClr val="044984"/>
    <a:srgbClr val="FFD111"/>
    <a:srgbClr val="0000FF"/>
    <a:srgbClr val="000000"/>
    <a:srgbClr val="020121"/>
    <a:srgbClr val="0928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82993F-E9E1-4A4B-B363-DF79F4B3BA2F}" v="122" dt="2023-08-15T00:25:43.8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4277" autoAdjust="0"/>
  </p:normalViewPr>
  <p:slideViewPr>
    <p:cSldViewPr snapToGrid="0">
      <p:cViewPr varScale="1">
        <p:scale>
          <a:sx n="72" d="100"/>
          <a:sy n="72" d="100"/>
        </p:scale>
        <p:origin x="1314" y="54"/>
      </p:cViewPr>
      <p:guideLst/>
    </p:cSldViewPr>
  </p:slideViewPr>
  <p:notesTextViewPr>
    <p:cViewPr>
      <p:scale>
        <a:sx n="1" d="1"/>
        <a:sy n="1" d="1"/>
      </p:scale>
      <p:origin x="0" y="0"/>
    </p:cViewPr>
  </p:notesTextViewPr>
  <p:notesViewPr>
    <p:cSldViewPr snapToGrid="0">
      <p:cViewPr>
        <p:scale>
          <a:sx n="1" d="2"/>
          <a:sy n="1" d="2"/>
        </p:scale>
        <p:origin x="4608" y="10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ITINO, ANDREW J CTR USSF SSC SSC/DS" userId="726f3d3b-9561-45ea-a888-2414155d8074" providerId="ADAL" clId="{2A82993F-E9E1-4A4B-B363-DF79F4B3BA2F}"/>
    <pc:docChg chg="undo redo custSel addSld delSld modSld sldOrd">
      <pc:chgData name="MAITINO, ANDREW J CTR USSF SSC SSC/DS" userId="726f3d3b-9561-45ea-a888-2414155d8074" providerId="ADAL" clId="{2A82993F-E9E1-4A4B-B363-DF79F4B3BA2F}" dt="2023-08-15T00:28:11.882" v="3058" actId="113"/>
      <pc:docMkLst>
        <pc:docMk/>
      </pc:docMkLst>
      <pc:sldChg chg="addSp modSp add mod">
        <pc:chgData name="MAITINO, ANDREW J CTR USSF SSC SSC/DS" userId="726f3d3b-9561-45ea-a888-2414155d8074" providerId="ADAL" clId="{2A82993F-E9E1-4A4B-B363-DF79F4B3BA2F}" dt="2023-08-14T21:28:42.379" v="656" actId="1076"/>
        <pc:sldMkLst>
          <pc:docMk/>
          <pc:sldMk cId="0" sldId="256"/>
        </pc:sldMkLst>
        <pc:spChg chg="mod">
          <ac:chgData name="MAITINO, ANDREW J CTR USSF SSC SSC/DS" userId="726f3d3b-9561-45ea-a888-2414155d8074" providerId="ADAL" clId="{2A82993F-E9E1-4A4B-B363-DF79F4B3BA2F}" dt="2023-08-14T21:15:49.034" v="614" actId="14100"/>
          <ac:spMkLst>
            <pc:docMk/>
            <pc:sldMk cId="0" sldId="256"/>
            <ac:spMk id="6" creationId="{28BF98A0-6FA2-BA46-AF92-71C0FFE6C52B}"/>
          </ac:spMkLst>
        </pc:spChg>
        <pc:spChg chg="mod">
          <ac:chgData name="MAITINO, ANDREW J CTR USSF SSC SSC/DS" userId="726f3d3b-9561-45ea-a888-2414155d8074" providerId="ADAL" clId="{2A82993F-E9E1-4A4B-B363-DF79F4B3BA2F}" dt="2023-08-14T21:28:04.153" v="650" actId="1076"/>
          <ac:spMkLst>
            <pc:docMk/>
            <pc:sldMk cId="0" sldId="256"/>
            <ac:spMk id="7" creationId="{00000000-0000-0000-0000-000000000000}"/>
          </ac:spMkLst>
        </pc:spChg>
        <pc:spChg chg="mod">
          <ac:chgData name="MAITINO, ANDREW J CTR USSF SSC SSC/DS" userId="726f3d3b-9561-45ea-a888-2414155d8074" providerId="ADAL" clId="{2A82993F-E9E1-4A4B-B363-DF79F4B3BA2F}" dt="2023-08-14T21:15:59.569" v="615"/>
          <ac:spMkLst>
            <pc:docMk/>
            <pc:sldMk cId="0" sldId="256"/>
            <ac:spMk id="13" creationId="{FE9703F0-6D6E-0828-C26C-09DD7E3951F6}"/>
          </ac:spMkLst>
        </pc:spChg>
        <pc:grpChg chg="add mod">
          <ac:chgData name="MAITINO, ANDREW J CTR USSF SSC SSC/DS" userId="726f3d3b-9561-45ea-a888-2414155d8074" providerId="ADAL" clId="{2A82993F-E9E1-4A4B-B363-DF79F4B3BA2F}" dt="2023-08-14T21:28:42.379" v="656" actId="1076"/>
          <ac:grpSpMkLst>
            <pc:docMk/>
            <pc:sldMk cId="0" sldId="256"/>
            <ac:grpSpMk id="12" creationId="{EA2D3B98-AA71-F0D9-587C-01F5969EEFC8}"/>
          </ac:grpSpMkLst>
        </pc:grpChg>
        <pc:picChg chg="mod">
          <ac:chgData name="MAITINO, ANDREW J CTR USSF SSC SSC/DS" userId="726f3d3b-9561-45ea-a888-2414155d8074" providerId="ADAL" clId="{2A82993F-E9E1-4A4B-B363-DF79F4B3BA2F}" dt="2023-08-14T21:27:55.253" v="649" actId="1076"/>
          <ac:picMkLst>
            <pc:docMk/>
            <pc:sldMk cId="0" sldId="256"/>
            <ac:picMk id="5" creationId="{5127A15D-A5A0-EAB3-7E2B-78B35DD51DAA}"/>
          </ac:picMkLst>
        </pc:picChg>
        <pc:picChg chg="mod">
          <ac:chgData name="MAITINO, ANDREW J CTR USSF SSC SSC/DS" userId="726f3d3b-9561-45ea-a888-2414155d8074" providerId="ADAL" clId="{2A82993F-E9E1-4A4B-B363-DF79F4B3BA2F}" dt="2023-08-14T21:15:59.569" v="615"/>
          <ac:picMkLst>
            <pc:docMk/>
            <pc:sldMk cId="0" sldId="256"/>
            <ac:picMk id="14" creationId="{9DCBE26C-BF56-5038-EAFA-7D756EEB03F4}"/>
          </ac:picMkLst>
        </pc:picChg>
      </pc:sldChg>
      <pc:sldChg chg="add ord modNotesTx">
        <pc:chgData name="MAITINO, ANDREW J CTR USSF SSC SSC/DS" userId="726f3d3b-9561-45ea-a888-2414155d8074" providerId="ADAL" clId="{2A82993F-E9E1-4A4B-B363-DF79F4B3BA2F}" dt="2023-08-15T00:06:36.553" v="2319"/>
        <pc:sldMkLst>
          <pc:docMk/>
          <pc:sldMk cId="4247785588" sldId="259"/>
        </pc:sldMkLst>
      </pc:sldChg>
      <pc:sldChg chg="delSp modSp add del mod">
        <pc:chgData name="MAITINO, ANDREW J CTR USSF SSC SSC/DS" userId="726f3d3b-9561-45ea-a888-2414155d8074" providerId="ADAL" clId="{2A82993F-E9E1-4A4B-B363-DF79F4B3BA2F}" dt="2023-08-14T21:17:58.189" v="628" actId="47"/>
        <pc:sldMkLst>
          <pc:docMk/>
          <pc:sldMk cId="3261755308" sldId="261"/>
        </pc:sldMkLst>
        <pc:spChg chg="mod">
          <ac:chgData name="MAITINO, ANDREW J CTR USSF SSC SSC/DS" userId="726f3d3b-9561-45ea-a888-2414155d8074" providerId="ADAL" clId="{2A82993F-E9E1-4A4B-B363-DF79F4B3BA2F}" dt="2023-08-14T21:14:30.997" v="609" actId="404"/>
          <ac:spMkLst>
            <pc:docMk/>
            <pc:sldMk cId="3261755308" sldId="261"/>
            <ac:spMk id="5" creationId="{7313B1C2-394C-BD9C-928B-7857AE25F4AD}"/>
          </ac:spMkLst>
        </pc:spChg>
        <pc:picChg chg="del">
          <ac:chgData name="MAITINO, ANDREW J CTR USSF SSC SSC/DS" userId="726f3d3b-9561-45ea-a888-2414155d8074" providerId="ADAL" clId="{2A82993F-E9E1-4A4B-B363-DF79F4B3BA2F}" dt="2023-08-14T21:15:18.386" v="610" actId="478"/>
          <ac:picMkLst>
            <pc:docMk/>
            <pc:sldMk cId="3261755308" sldId="261"/>
            <ac:picMk id="11" creationId="{0EAA8CEA-EC8C-60BF-760D-D1D96751DD30}"/>
          </ac:picMkLst>
        </pc:picChg>
      </pc:sldChg>
      <pc:sldChg chg="addSp delSp modSp del mod">
        <pc:chgData name="MAITINO, ANDREW J CTR USSF SSC SSC/DS" userId="726f3d3b-9561-45ea-a888-2414155d8074" providerId="ADAL" clId="{2A82993F-E9E1-4A4B-B363-DF79F4B3BA2F}" dt="2023-08-14T22:32:21.006" v="1360" actId="47"/>
        <pc:sldMkLst>
          <pc:docMk/>
          <pc:sldMk cId="3357488801" sldId="355"/>
        </pc:sldMkLst>
        <pc:spChg chg="mod">
          <ac:chgData name="MAITINO, ANDREW J CTR USSF SSC SSC/DS" userId="726f3d3b-9561-45ea-a888-2414155d8074" providerId="ADAL" clId="{2A82993F-E9E1-4A4B-B363-DF79F4B3BA2F}" dt="2023-08-14T22:12:06.356" v="1029" actId="1035"/>
          <ac:spMkLst>
            <pc:docMk/>
            <pc:sldMk cId="3357488801" sldId="355"/>
            <ac:spMk id="9" creationId="{3E2EC2F8-B00F-6DD6-530E-DCE846A02352}"/>
          </ac:spMkLst>
        </pc:spChg>
        <pc:spChg chg="del">
          <ac:chgData name="MAITINO, ANDREW J CTR USSF SSC SSC/DS" userId="726f3d3b-9561-45ea-a888-2414155d8074" providerId="ADAL" clId="{2A82993F-E9E1-4A4B-B363-DF79F4B3BA2F}" dt="2023-08-14T21:48:23.055" v="761" actId="478"/>
          <ac:spMkLst>
            <pc:docMk/>
            <pc:sldMk cId="3357488801" sldId="355"/>
            <ac:spMk id="10" creationId="{3A877818-2B3F-9B84-5677-D83B3521B967}"/>
          </ac:spMkLst>
        </pc:spChg>
        <pc:spChg chg="mod">
          <ac:chgData name="MAITINO, ANDREW J CTR USSF SSC SSC/DS" userId="726f3d3b-9561-45ea-a888-2414155d8074" providerId="ADAL" clId="{2A82993F-E9E1-4A4B-B363-DF79F4B3BA2F}" dt="2023-08-14T21:47:50.483" v="756" actId="1076"/>
          <ac:spMkLst>
            <pc:docMk/>
            <pc:sldMk cId="3357488801" sldId="355"/>
            <ac:spMk id="11" creationId="{00000000-0000-0000-0000-000000000000}"/>
          </ac:spMkLst>
        </pc:spChg>
        <pc:spChg chg="mod">
          <ac:chgData name="MAITINO, ANDREW J CTR USSF SSC SSC/DS" userId="726f3d3b-9561-45ea-a888-2414155d8074" providerId="ADAL" clId="{2A82993F-E9E1-4A4B-B363-DF79F4B3BA2F}" dt="2023-08-14T22:09:53.241" v="1015" actId="1076"/>
          <ac:spMkLst>
            <pc:docMk/>
            <pc:sldMk cId="3357488801" sldId="355"/>
            <ac:spMk id="12" creationId="{6BE6E756-266F-EAC2-7C8E-1637E4D20591}"/>
          </ac:spMkLst>
        </pc:spChg>
        <pc:spChg chg="del mod">
          <ac:chgData name="MAITINO, ANDREW J CTR USSF SSC SSC/DS" userId="726f3d3b-9561-45ea-a888-2414155d8074" providerId="ADAL" clId="{2A82993F-E9E1-4A4B-B363-DF79F4B3BA2F}" dt="2023-08-14T21:34:12.170" v="733"/>
          <ac:spMkLst>
            <pc:docMk/>
            <pc:sldMk cId="3357488801" sldId="355"/>
            <ac:spMk id="14" creationId="{F018ABC0-4E45-DFED-2B17-74B56E34E608}"/>
          </ac:spMkLst>
        </pc:spChg>
        <pc:spChg chg="mod">
          <ac:chgData name="MAITINO, ANDREW J CTR USSF SSC SSC/DS" userId="726f3d3b-9561-45ea-a888-2414155d8074" providerId="ADAL" clId="{2A82993F-E9E1-4A4B-B363-DF79F4B3BA2F}" dt="2023-08-14T22:18:20.919" v="1044" actId="20577"/>
          <ac:spMkLst>
            <pc:docMk/>
            <pc:sldMk cId="3357488801" sldId="355"/>
            <ac:spMk id="15" creationId="{9A4EDBA5-CF3E-D9B5-E9A8-EF69FB56E53D}"/>
          </ac:spMkLst>
        </pc:spChg>
        <pc:spChg chg="mod">
          <ac:chgData name="MAITINO, ANDREW J CTR USSF SSC SSC/DS" userId="726f3d3b-9561-45ea-a888-2414155d8074" providerId="ADAL" clId="{2A82993F-E9E1-4A4B-B363-DF79F4B3BA2F}" dt="2023-08-14T22:12:06.356" v="1029" actId="1035"/>
          <ac:spMkLst>
            <pc:docMk/>
            <pc:sldMk cId="3357488801" sldId="355"/>
            <ac:spMk id="16" creationId="{E445644E-C4EF-91E3-7134-A21EC6ADDD85}"/>
          </ac:spMkLst>
        </pc:spChg>
        <pc:spChg chg="mod">
          <ac:chgData name="MAITINO, ANDREW J CTR USSF SSC SSC/DS" userId="726f3d3b-9561-45ea-a888-2414155d8074" providerId="ADAL" clId="{2A82993F-E9E1-4A4B-B363-DF79F4B3BA2F}" dt="2023-08-14T22:12:06.356" v="1029" actId="1035"/>
          <ac:spMkLst>
            <pc:docMk/>
            <pc:sldMk cId="3357488801" sldId="355"/>
            <ac:spMk id="19" creationId="{B1629994-4689-D137-0ABA-204C46D9BEF7}"/>
          </ac:spMkLst>
        </pc:spChg>
        <pc:spChg chg="mod">
          <ac:chgData name="MAITINO, ANDREW J CTR USSF SSC SSC/DS" userId="726f3d3b-9561-45ea-a888-2414155d8074" providerId="ADAL" clId="{2A82993F-E9E1-4A4B-B363-DF79F4B3BA2F}" dt="2023-08-14T22:12:06.356" v="1029" actId="1035"/>
          <ac:spMkLst>
            <pc:docMk/>
            <pc:sldMk cId="3357488801" sldId="355"/>
            <ac:spMk id="20" creationId="{FFC246DB-0701-4EF7-E7A3-45A87AF87806}"/>
          </ac:spMkLst>
        </pc:spChg>
        <pc:spChg chg="del">
          <ac:chgData name="MAITINO, ANDREW J CTR USSF SSC SSC/DS" userId="726f3d3b-9561-45ea-a888-2414155d8074" providerId="ADAL" clId="{2A82993F-E9E1-4A4B-B363-DF79F4B3BA2F}" dt="2023-08-14T21:48:03.928" v="758" actId="478"/>
          <ac:spMkLst>
            <pc:docMk/>
            <pc:sldMk cId="3357488801" sldId="355"/>
            <ac:spMk id="23" creationId="{00000000-0000-0000-0000-000000000000}"/>
          </ac:spMkLst>
        </pc:spChg>
        <pc:spChg chg="mod">
          <ac:chgData name="MAITINO, ANDREW J CTR USSF SSC SSC/DS" userId="726f3d3b-9561-45ea-a888-2414155d8074" providerId="ADAL" clId="{2A82993F-E9E1-4A4B-B363-DF79F4B3BA2F}" dt="2023-08-14T21:38:10.569" v="734" actId="20577"/>
          <ac:spMkLst>
            <pc:docMk/>
            <pc:sldMk cId="3357488801" sldId="355"/>
            <ac:spMk id="24" creationId="{00000000-0000-0000-0000-000000000000}"/>
          </ac:spMkLst>
        </pc:spChg>
        <pc:spChg chg="add mod">
          <ac:chgData name="MAITINO, ANDREW J CTR USSF SSC SSC/DS" userId="726f3d3b-9561-45ea-a888-2414155d8074" providerId="ADAL" clId="{2A82993F-E9E1-4A4B-B363-DF79F4B3BA2F}" dt="2023-08-14T22:16:37.047" v="1033" actId="20577"/>
          <ac:spMkLst>
            <pc:docMk/>
            <pc:sldMk cId="3357488801" sldId="355"/>
            <ac:spMk id="26" creationId="{7F894BC0-B7B2-ACE3-14C3-315D9C73A2BF}"/>
          </ac:spMkLst>
        </pc:spChg>
        <pc:spChg chg="add mod">
          <ac:chgData name="MAITINO, ANDREW J CTR USSF SSC SSC/DS" userId="726f3d3b-9561-45ea-a888-2414155d8074" providerId="ADAL" clId="{2A82993F-E9E1-4A4B-B363-DF79F4B3BA2F}" dt="2023-08-14T21:48:18.361" v="760" actId="1036"/>
          <ac:spMkLst>
            <pc:docMk/>
            <pc:sldMk cId="3357488801" sldId="355"/>
            <ac:spMk id="28" creationId="{A2D41B6D-38E4-8CA0-A7D1-42C689BA79C6}"/>
          </ac:spMkLst>
        </pc:spChg>
        <pc:spChg chg="add del mod">
          <ac:chgData name="MAITINO, ANDREW J CTR USSF SSC SSC/DS" userId="726f3d3b-9561-45ea-a888-2414155d8074" providerId="ADAL" clId="{2A82993F-E9E1-4A4B-B363-DF79F4B3BA2F}" dt="2023-08-14T22:03:05.598" v="842" actId="478"/>
          <ac:spMkLst>
            <pc:docMk/>
            <pc:sldMk cId="3357488801" sldId="355"/>
            <ac:spMk id="29" creationId="{0A4B8A0E-AF64-F423-1946-361144C0359B}"/>
          </ac:spMkLst>
        </pc:spChg>
        <pc:spChg chg="add mod">
          <ac:chgData name="MAITINO, ANDREW J CTR USSF SSC SSC/DS" userId="726f3d3b-9561-45ea-a888-2414155d8074" providerId="ADAL" clId="{2A82993F-E9E1-4A4B-B363-DF79F4B3BA2F}" dt="2023-08-14T22:08:05.392" v="1009" actId="164"/>
          <ac:spMkLst>
            <pc:docMk/>
            <pc:sldMk cId="3357488801" sldId="355"/>
            <ac:spMk id="30" creationId="{3B5187D9-E7F2-91AA-0930-811C5D2FEB2A}"/>
          </ac:spMkLst>
        </pc:spChg>
        <pc:spChg chg="add mod">
          <ac:chgData name="MAITINO, ANDREW J CTR USSF SSC SSC/DS" userId="726f3d3b-9561-45ea-a888-2414155d8074" providerId="ADAL" clId="{2A82993F-E9E1-4A4B-B363-DF79F4B3BA2F}" dt="2023-08-14T22:08:05.392" v="1009" actId="164"/>
          <ac:spMkLst>
            <pc:docMk/>
            <pc:sldMk cId="3357488801" sldId="355"/>
            <ac:spMk id="31" creationId="{89545FF4-CB34-7718-915D-CB598F3C3A13}"/>
          </ac:spMkLst>
        </pc:spChg>
        <pc:spChg chg="add mod">
          <ac:chgData name="MAITINO, ANDREW J CTR USSF SSC SSC/DS" userId="726f3d3b-9561-45ea-a888-2414155d8074" providerId="ADAL" clId="{2A82993F-E9E1-4A4B-B363-DF79F4B3BA2F}" dt="2023-08-14T22:08:05.392" v="1009" actId="164"/>
          <ac:spMkLst>
            <pc:docMk/>
            <pc:sldMk cId="3357488801" sldId="355"/>
            <ac:spMk id="32" creationId="{79D8393F-4E56-20A5-0D3E-EEE8985B872B}"/>
          </ac:spMkLst>
        </pc:spChg>
        <pc:spChg chg="add mod">
          <ac:chgData name="MAITINO, ANDREW J CTR USSF SSC SSC/DS" userId="726f3d3b-9561-45ea-a888-2414155d8074" providerId="ADAL" clId="{2A82993F-E9E1-4A4B-B363-DF79F4B3BA2F}" dt="2023-08-14T22:09:08.328" v="1011" actId="34135"/>
          <ac:spMkLst>
            <pc:docMk/>
            <pc:sldMk cId="3357488801" sldId="355"/>
            <ac:spMk id="33" creationId="{7FB19B2D-1C27-5512-7BC1-E586F883391E}"/>
          </ac:spMkLst>
        </pc:spChg>
        <pc:spChg chg="add mod">
          <ac:chgData name="MAITINO, ANDREW J CTR USSF SSC SSC/DS" userId="726f3d3b-9561-45ea-a888-2414155d8074" providerId="ADAL" clId="{2A82993F-E9E1-4A4B-B363-DF79F4B3BA2F}" dt="2023-08-14T22:08:05.392" v="1009" actId="164"/>
          <ac:spMkLst>
            <pc:docMk/>
            <pc:sldMk cId="3357488801" sldId="355"/>
            <ac:spMk id="34" creationId="{DB74C25B-F763-7B29-7FA5-7DD8CF795C54}"/>
          </ac:spMkLst>
        </pc:spChg>
        <pc:grpChg chg="mod">
          <ac:chgData name="MAITINO, ANDREW J CTR USSF SSC SSC/DS" userId="726f3d3b-9561-45ea-a888-2414155d8074" providerId="ADAL" clId="{2A82993F-E9E1-4A4B-B363-DF79F4B3BA2F}" dt="2023-08-14T22:12:06.356" v="1029" actId="1035"/>
          <ac:grpSpMkLst>
            <pc:docMk/>
            <pc:sldMk cId="3357488801" sldId="355"/>
            <ac:grpSpMk id="18" creationId="{C49CD4C1-4B81-D5AD-E3A4-FBD8327F36AE}"/>
          </ac:grpSpMkLst>
        </pc:grpChg>
        <pc:grpChg chg="mod">
          <ac:chgData name="MAITINO, ANDREW J CTR USSF SSC SSC/DS" userId="726f3d3b-9561-45ea-a888-2414155d8074" providerId="ADAL" clId="{2A82993F-E9E1-4A4B-B363-DF79F4B3BA2F}" dt="2023-08-14T22:12:06.356" v="1029" actId="1035"/>
          <ac:grpSpMkLst>
            <pc:docMk/>
            <pc:sldMk cId="3357488801" sldId="355"/>
            <ac:grpSpMk id="21" creationId="{81EB0D52-68E9-0638-641A-46D919B3E52A}"/>
          </ac:grpSpMkLst>
        </pc:grpChg>
        <pc:grpChg chg="add mod">
          <ac:chgData name="MAITINO, ANDREW J CTR USSF SSC SSC/DS" userId="726f3d3b-9561-45ea-a888-2414155d8074" providerId="ADAL" clId="{2A82993F-E9E1-4A4B-B363-DF79F4B3BA2F}" dt="2023-08-14T22:11:46.723" v="1016" actId="1076"/>
          <ac:grpSpMkLst>
            <pc:docMk/>
            <pc:sldMk cId="3357488801" sldId="355"/>
            <ac:grpSpMk id="36" creationId="{3FE700A6-08E0-006F-CE7F-C9B54A0ED8D0}"/>
          </ac:grpSpMkLst>
        </pc:grpChg>
        <pc:graphicFrameChg chg="mod">
          <ac:chgData name="MAITINO, ANDREW J CTR USSF SSC SSC/DS" userId="726f3d3b-9561-45ea-a888-2414155d8074" providerId="ADAL" clId="{2A82993F-E9E1-4A4B-B363-DF79F4B3BA2F}" dt="2023-08-14T22:12:06.356" v="1029" actId="1035"/>
          <ac:graphicFrameMkLst>
            <pc:docMk/>
            <pc:sldMk cId="3357488801" sldId="355"/>
            <ac:graphicFrameMk id="13" creationId="{2FDDDE2A-1563-01A2-91A0-08F4674F374E}"/>
          </ac:graphicFrameMkLst>
        </pc:graphicFrameChg>
        <pc:picChg chg="mod">
          <ac:chgData name="MAITINO, ANDREW J CTR USSF SSC SSC/DS" userId="726f3d3b-9561-45ea-a888-2414155d8074" providerId="ADAL" clId="{2A82993F-E9E1-4A4B-B363-DF79F4B3BA2F}" dt="2023-08-14T22:12:06.356" v="1029" actId="1035"/>
          <ac:picMkLst>
            <pc:docMk/>
            <pc:sldMk cId="3357488801" sldId="355"/>
            <ac:picMk id="2" creationId="{B788F1EB-C557-CD76-226D-8C762FF1CB7F}"/>
          </ac:picMkLst>
        </pc:picChg>
        <pc:picChg chg="mod">
          <ac:chgData name="MAITINO, ANDREW J CTR USSF SSC SSC/DS" userId="726f3d3b-9561-45ea-a888-2414155d8074" providerId="ADAL" clId="{2A82993F-E9E1-4A4B-B363-DF79F4B3BA2F}" dt="2023-08-14T22:12:06.356" v="1029" actId="1035"/>
          <ac:picMkLst>
            <pc:docMk/>
            <pc:sldMk cId="3357488801" sldId="355"/>
            <ac:picMk id="22" creationId="{504162ED-66BB-0210-E57E-B7ABBF2403F3}"/>
          </ac:picMkLst>
        </pc:picChg>
        <pc:picChg chg="mod">
          <ac:chgData name="MAITINO, ANDREW J CTR USSF SSC SSC/DS" userId="726f3d3b-9561-45ea-a888-2414155d8074" providerId="ADAL" clId="{2A82993F-E9E1-4A4B-B363-DF79F4B3BA2F}" dt="2023-08-14T22:12:06.356" v="1029" actId="1035"/>
          <ac:picMkLst>
            <pc:docMk/>
            <pc:sldMk cId="3357488801" sldId="355"/>
            <ac:picMk id="25" creationId="{9918508E-7318-9DB0-1B28-36889BB45A53}"/>
          </ac:picMkLst>
        </pc:picChg>
        <pc:picChg chg="mod">
          <ac:chgData name="MAITINO, ANDREW J CTR USSF SSC SSC/DS" userId="726f3d3b-9561-45ea-a888-2414155d8074" providerId="ADAL" clId="{2A82993F-E9E1-4A4B-B363-DF79F4B3BA2F}" dt="2023-08-14T22:12:06.356" v="1029" actId="1035"/>
          <ac:picMkLst>
            <pc:docMk/>
            <pc:sldMk cId="3357488801" sldId="355"/>
            <ac:picMk id="27" creationId="{7FE89AAC-970C-61FC-6B86-C2A3BA38D244}"/>
          </ac:picMkLst>
        </pc:picChg>
        <pc:picChg chg="mod">
          <ac:chgData name="MAITINO, ANDREW J CTR USSF SSC SSC/DS" userId="726f3d3b-9561-45ea-a888-2414155d8074" providerId="ADAL" clId="{2A82993F-E9E1-4A4B-B363-DF79F4B3BA2F}" dt="2023-08-14T22:12:06.356" v="1029" actId="1035"/>
          <ac:picMkLst>
            <pc:docMk/>
            <pc:sldMk cId="3357488801" sldId="355"/>
            <ac:picMk id="1026" creationId="{F0074FD1-B42E-7F5D-44F3-9F4ADE0CAB6E}"/>
          </ac:picMkLst>
        </pc:picChg>
      </pc:sldChg>
      <pc:sldChg chg="addSp delSp modSp mod ord modNotesTx">
        <pc:chgData name="MAITINO, ANDREW J CTR USSF SSC SSC/DS" userId="726f3d3b-9561-45ea-a888-2414155d8074" providerId="ADAL" clId="{2A82993F-E9E1-4A4B-B363-DF79F4B3BA2F}" dt="2023-08-14T23:03:21.557" v="2236"/>
        <pc:sldMkLst>
          <pc:docMk/>
          <pc:sldMk cId="733525945" sldId="2147377105"/>
        </pc:sldMkLst>
        <pc:spChg chg="add del">
          <ac:chgData name="MAITINO, ANDREW J CTR USSF SSC SSC/DS" userId="726f3d3b-9561-45ea-a888-2414155d8074" providerId="ADAL" clId="{2A82993F-E9E1-4A4B-B363-DF79F4B3BA2F}" dt="2023-08-14T22:21:38.978" v="1046" actId="478"/>
          <ac:spMkLst>
            <pc:docMk/>
            <pc:sldMk cId="733525945" sldId="2147377105"/>
            <ac:spMk id="30" creationId="{3706F95B-C70A-BD6D-27C3-FDAD724709A1}"/>
          </ac:spMkLst>
        </pc:spChg>
        <pc:spChg chg="add mod">
          <ac:chgData name="MAITINO, ANDREW J CTR USSF SSC SSC/DS" userId="726f3d3b-9561-45ea-a888-2414155d8074" providerId="ADAL" clId="{2A82993F-E9E1-4A4B-B363-DF79F4B3BA2F}" dt="2023-08-14T23:03:21.557" v="2236"/>
          <ac:spMkLst>
            <pc:docMk/>
            <pc:sldMk cId="733525945" sldId="2147377105"/>
            <ac:spMk id="31" creationId="{A03D24D1-1AA6-528E-D184-0CFC6A7AAFDD}"/>
          </ac:spMkLst>
        </pc:spChg>
        <pc:spChg chg="mod">
          <ac:chgData name="MAITINO, ANDREW J CTR USSF SSC SSC/DS" userId="726f3d3b-9561-45ea-a888-2414155d8074" providerId="ADAL" clId="{2A82993F-E9E1-4A4B-B363-DF79F4B3BA2F}" dt="2023-08-14T20:38:01.896" v="144" actId="1076"/>
          <ac:spMkLst>
            <pc:docMk/>
            <pc:sldMk cId="733525945" sldId="2147377105"/>
            <ac:spMk id="92" creationId="{00DAA3C0-C93B-B931-2C10-D3FA3A6F2AD0}"/>
          </ac:spMkLst>
        </pc:spChg>
        <pc:spChg chg="mod">
          <ac:chgData name="MAITINO, ANDREW J CTR USSF SSC SSC/DS" userId="726f3d3b-9561-45ea-a888-2414155d8074" providerId="ADAL" clId="{2A82993F-E9E1-4A4B-B363-DF79F4B3BA2F}" dt="2023-08-14T20:37:55.024" v="143" actId="1076"/>
          <ac:spMkLst>
            <pc:docMk/>
            <pc:sldMk cId="733525945" sldId="2147377105"/>
            <ac:spMk id="94" creationId="{CBD01BF8-C7B0-0441-37FB-8378CA4E75DD}"/>
          </ac:spMkLst>
        </pc:spChg>
        <pc:spChg chg="mod">
          <ac:chgData name="MAITINO, ANDREW J CTR USSF SSC SSC/DS" userId="726f3d3b-9561-45ea-a888-2414155d8074" providerId="ADAL" clId="{2A82993F-E9E1-4A4B-B363-DF79F4B3BA2F}" dt="2023-08-14T20:39:09.185" v="146" actId="20577"/>
          <ac:spMkLst>
            <pc:docMk/>
            <pc:sldMk cId="733525945" sldId="2147377105"/>
            <ac:spMk id="95" creationId="{2D00BDC8-8370-3A9E-FDE6-66AB3DCD2E3D}"/>
          </ac:spMkLst>
        </pc:spChg>
        <pc:spChg chg="add del">
          <ac:chgData name="MAITINO, ANDREW J CTR USSF SSC SSC/DS" userId="726f3d3b-9561-45ea-a888-2414155d8074" providerId="ADAL" clId="{2A82993F-E9E1-4A4B-B363-DF79F4B3BA2F}" dt="2023-08-14T21:45:59.766" v="742" actId="478"/>
          <ac:spMkLst>
            <pc:docMk/>
            <pc:sldMk cId="733525945" sldId="2147377105"/>
            <ac:spMk id="98" creationId="{8F7D4CBC-ECDE-2B8A-1FB2-F51A159D97F1}"/>
          </ac:spMkLst>
        </pc:spChg>
        <pc:spChg chg="del mod">
          <ac:chgData name="MAITINO, ANDREW J CTR USSF SSC SSC/DS" userId="726f3d3b-9561-45ea-a888-2414155d8074" providerId="ADAL" clId="{2A82993F-E9E1-4A4B-B363-DF79F4B3BA2F}" dt="2023-08-14T23:03:21.294" v="2235" actId="478"/>
          <ac:spMkLst>
            <pc:docMk/>
            <pc:sldMk cId="733525945" sldId="2147377105"/>
            <ac:spMk id="99" creationId="{E7CFED5C-9BE1-0BFE-8C16-028B413F80C1}"/>
          </ac:spMkLst>
        </pc:spChg>
      </pc:sldChg>
      <pc:sldChg chg="add del">
        <pc:chgData name="MAITINO, ANDREW J CTR USSF SSC SSC/DS" userId="726f3d3b-9561-45ea-a888-2414155d8074" providerId="ADAL" clId="{2A82993F-E9E1-4A4B-B363-DF79F4B3BA2F}" dt="2023-08-15T00:06:47.842" v="2321" actId="47"/>
        <pc:sldMkLst>
          <pc:docMk/>
          <pc:sldMk cId="3244988997" sldId="2147377109"/>
        </pc:sldMkLst>
      </pc:sldChg>
      <pc:sldChg chg="modSp add del mod">
        <pc:chgData name="MAITINO, ANDREW J CTR USSF SSC SSC/DS" userId="726f3d3b-9561-45ea-a888-2414155d8074" providerId="ADAL" clId="{2A82993F-E9E1-4A4B-B363-DF79F4B3BA2F}" dt="2023-08-14T19:59:56.095" v="15" actId="2696"/>
        <pc:sldMkLst>
          <pc:docMk/>
          <pc:sldMk cId="995217451" sldId="2147377120"/>
        </pc:sldMkLst>
        <pc:spChg chg="mod">
          <ac:chgData name="MAITINO, ANDREW J CTR USSF SSC SSC/DS" userId="726f3d3b-9561-45ea-a888-2414155d8074" providerId="ADAL" clId="{2A82993F-E9E1-4A4B-B363-DF79F4B3BA2F}" dt="2023-08-14T19:58:26.570" v="7" actId="14100"/>
          <ac:spMkLst>
            <pc:docMk/>
            <pc:sldMk cId="995217451" sldId="2147377120"/>
            <ac:spMk id="12" creationId="{4EB180DE-6317-C64D-2120-547F3486F0AD}"/>
          </ac:spMkLst>
        </pc:spChg>
      </pc:sldChg>
      <pc:sldChg chg="addSp delSp modSp add del mod modNotesTx">
        <pc:chgData name="MAITINO, ANDREW J CTR USSF SSC SSC/DS" userId="726f3d3b-9561-45ea-a888-2414155d8074" providerId="ADAL" clId="{2A82993F-E9E1-4A4B-B363-DF79F4B3BA2F}" dt="2023-08-15T00:06:42.575" v="2320" actId="47"/>
        <pc:sldMkLst>
          <pc:docMk/>
          <pc:sldMk cId="3895074521" sldId="2147377121"/>
        </pc:sldMkLst>
        <pc:spChg chg="del">
          <ac:chgData name="MAITINO, ANDREW J CTR USSF SSC SSC/DS" userId="726f3d3b-9561-45ea-a888-2414155d8074" providerId="ADAL" clId="{2A82993F-E9E1-4A4B-B363-DF79F4B3BA2F}" dt="2023-08-14T19:59:21.189" v="11" actId="478"/>
          <ac:spMkLst>
            <pc:docMk/>
            <pc:sldMk cId="3895074521" sldId="2147377121"/>
            <ac:spMk id="2" creationId="{0A9A3EB7-9492-1CF6-6F7F-3ECB25F8530A}"/>
          </ac:spMkLst>
        </pc:spChg>
        <pc:spChg chg="add mod">
          <ac:chgData name="MAITINO, ANDREW J CTR USSF SSC SSC/DS" userId="726f3d3b-9561-45ea-a888-2414155d8074" providerId="ADAL" clId="{2A82993F-E9E1-4A4B-B363-DF79F4B3BA2F}" dt="2023-08-14T19:59:27.532" v="13"/>
          <ac:spMkLst>
            <pc:docMk/>
            <pc:sldMk cId="3895074521" sldId="2147377121"/>
            <ac:spMk id="3" creationId="{1C265A17-608D-9031-55FB-CD4648B7FAD1}"/>
          </ac:spMkLst>
        </pc:spChg>
        <pc:spChg chg="add mod">
          <ac:chgData name="MAITINO, ANDREW J CTR USSF SSC SSC/DS" userId="726f3d3b-9561-45ea-a888-2414155d8074" providerId="ADAL" clId="{2A82993F-E9E1-4A4B-B363-DF79F4B3BA2F}" dt="2023-08-14T19:59:27.532" v="13"/>
          <ac:spMkLst>
            <pc:docMk/>
            <pc:sldMk cId="3895074521" sldId="2147377121"/>
            <ac:spMk id="4" creationId="{E239E7E1-0FFE-F8DC-8B14-4B79636BD65F}"/>
          </ac:spMkLst>
        </pc:spChg>
        <pc:spChg chg="del">
          <ac:chgData name="MAITINO, ANDREW J CTR USSF SSC SSC/DS" userId="726f3d3b-9561-45ea-a888-2414155d8074" providerId="ADAL" clId="{2A82993F-E9E1-4A4B-B363-DF79F4B3BA2F}" dt="2023-08-14T19:59:21.189" v="11" actId="478"/>
          <ac:spMkLst>
            <pc:docMk/>
            <pc:sldMk cId="3895074521" sldId="2147377121"/>
            <ac:spMk id="9" creationId="{00163756-9922-2037-288A-9675264E888A}"/>
          </ac:spMkLst>
        </pc:spChg>
        <pc:spChg chg="del">
          <ac:chgData name="MAITINO, ANDREW J CTR USSF SSC SSC/DS" userId="726f3d3b-9561-45ea-a888-2414155d8074" providerId="ADAL" clId="{2A82993F-E9E1-4A4B-B363-DF79F4B3BA2F}" dt="2023-08-14T19:59:21.189" v="11" actId="478"/>
          <ac:spMkLst>
            <pc:docMk/>
            <pc:sldMk cId="3895074521" sldId="2147377121"/>
            <ac:spMk id="10" creationId="{81C3B477-02E1-65F6-A645-8213D22455CB}"/>
          </ac:spMkLst>
        </pc:spChg>
        <pc:spChg chg="del">
          <ac:chgData name="MAITINO, ANDREW J CTR USSF SSC SSC/DS" userId="726f3d3b-9561-45ea-a888-2414155d8074" providerId="ADAL" clId="{2A82993F-E9E1-4A4B-B363-DF79F4B3BA2F}" dt="2023-08-14T19:59:21.189" v="11" actId="478"/>
          <ac:spMkLst>
            <pc:docMk/>
            <pc:sldMk cId="3895074521" sldId="2147377121"/>
            <ac:spMk id="11" creationId="{6DF84029-A438-A43B-6877-8B43CE07177D}"/>
          </ac:spMkLst>
        </pc:spChg>
        <pc:spChg chg="del">
          <ac:chgData name="MAITINO, ANDREW J CTR USSF SSC SSC/DS" userId="726f3d3b-9561-45ea-a888-2414155d8074" providerId="ADAL" clId="{2A82993F-E9E1-4A4B-B363-DF79F4B3BA2F}" dt="2023-08-14T19:59:21.189" v="11" actId="478"/>
          <ac:spMkLst>
            <pc:docMk/>
            <pc:sldMk cId="3895074521" sldId="2147377121"/>
            <ac:spMk id="13" creationId="{0BCBE695-D135-1131-7609-9852AF7E7D16}"/>
          </ac:spMkLst>
        </pc:spChg>
        <pc:spChg chg="del">
          <ac:chgData name="MAITINO, ANDREW J CTR USSF SSC SSC/DS" userId="726f3d3b-9561-45ea-a888-2414155d8074" providerId="ADAL" clId="{2A82993F-E9E1-4A4B-B363-DF79F4B3BA2F}" dt="2023-08-14T19:59:21.189" v="11" actId="478"/>
          <ac:spMkLst>
            <pc:docMk/>
            <pc:sldMk cId="3895074521" sldId="2147377121"/>
            <ac:spMk id="15" creationId="{E45B43FD-DB40-BEF9-44BA-85145755EAAC}"/>
          </ac:spMkLst>
        </pc:spChg>
        <pc:spChg chg="del">
          <ac:chgData name="MAITINO, ANDREW J CTR USSF SSC SSC/DS" userId="726f3d3b-9561-45ea-a888-2414155d8074" providerId="ADAL" clId="{2A82993F-E9E1-4A4B-B363-DF79F4B3BA2F}" dt="2023-08-14T19:59:21.189" v="11" actId="478"/>
          <ac:spMkLst>
            <pc:docMk/>
            <pc:sldMk cId="3895074521" sldId="2147377121"/>
            <ac:spMk id="16" creationId="{F9FE4145-0B8D-B936-230A-0868ABD39D5F}"/>
          </ac:spMkLst>
        </pc:spChg>
        <pc:spChg chg="del">
          <ac:chgData name="MAITINO, ANDREW J CTR USSF SSC SSC/DS" userId="726f3d3b-9561-45ea-a888-2414155d8074" providerId="ADAL" clId="{2A82993F-E9E1-4A4B-B363-DF79F4B3BA2F}" dt="2023-08-14T19:59:21.189" v="11" actId="478"/>
          <ac:spMkLst>
            <pc:docMk/>
            <pc:sldMk cId="3895074521" sldId="2147377121"/>
            <ac:spMk id="18" creationId="{3689914F-C3BE-995B-E155-F7BE7FFBE3D4}"/>
          </ac:spMkLst>
        </pc:spChg>
        <pc:spChg chg="del">
          <ac:chgData name="MAITINO, ANDREW J CTR USSF SSC SSC/DS" userId="726f3d3b-9561-45ea-a888-2414155d8074" providerId="ADAL" clId="{2A82993F-E9E1-4A4B-B363-DF79F4B3BA2F}" dt="2023-08-14T19:59:21.189" v="11" actId="478"/>
          <ac:spMkLst>
            <pc:docMk/>
            <pc:sldMk cId="3895074521" sldId="2147377121"/>
            <ac:spMk id="19" creationId="{E33955B7-3ABF-E0DD-0310-6748F70E00A7}"/>
          </ac:spMkLst>
        </pc:spChg>
        <pc:spChg chg="del">
          <ac:chgData name="MAITINO, ANDREW J CTR USSF SSC SSC/DS" userId="726f3d3b-9561-45ea-a888-2414155d8074" providerId="ADAL" clId="{2A82993F-E9E1-4A4B-B363-DF79F4B3BA2F}" dt="2023-08-14T19:59:21.189" v="11" actId="478"/>
          <ac:spMkLst>
            <pc:docMk/>
            <pc:sldMk cId="3895074521" sldId="2147377121"/>
            <ac:spMk id="20" creationId="{A38E25BD-2D64-6E2B-64A9-7DD82CC93F32}"/>
          </ac:spMkLst>
        </pc:spChg>
        <pc:spChg chg="del">
          <ac:chgData name="MAITINO, ANDREW J CTR USSF SSC SSC/DS" userId="726f3d3b-9561-45ea-a888-2414155d8074" providerId="ADAL" clId="{2A82993F-E9E1-4A4B-B363-DF79F4B3BA2F}" dt="2023-08-14T19:59:21.189" v="11" actId="478"/>
          <ac:spMkLst>
            <pc:docMk/>
            <pc:sldMk cId="3895074521" sldId="2147377121"/>
            <ac:spMk id="21" creationId="{2FCC944C-86C1-22D9-AD49-716FD7B27C94}"/>
          </ac:spMkLst>
        </pc:spChg>
        <pc:spChg chg="del">
          <ac:chgData name="MAITINO, ANDREW J CTR USSF SSC SSC/DS" userId="726f3d3b-9561-45ea-a888-2414155d8074" providerId="ADAL" clId="{2A82993F-E9E1-4A4B-B363-DF79F4B3BA2F}" dt="2023-08-14T19:59:21.189" v="11" actId="478"/>
          <ac:spMkLst>
            <pc:docMk/>
            <pc:sldMk cId="3895074521" sldId="2147377121"/>
            <ac:spMk id="22" creationId="{C48FDC4A-F269-6208-5325-D7E19808C95A}"/>
          </ac:spMkLst>
        </pc:spChg>
        <pc:spChg chg="del">
          <ac:chgData name="MAITINO, ANDREW J CTR USSF SSC SSC/DS" userId="726f3d3b-9561-45ea-a888-2414155d8074" providerId="ADAL" clId="{2A82993F-E9E1-4A4B-B363-DF79F4B3BA2F}" dt="2023-08-14T19:59:21.189" v="11" actId="478"/>
          <ac:spMkLst>
            <pc:docMk/>
            <pc:sldMk cId="3895074521" sldId="2147377121"/>
            <ac:spMk id="23" creationId="{96632E3C-F61B-30DA-36D7-E47C1699E94E}"/>
          </ac:spMkLst>
        </pc:spChg>
        <pc:spChg chg="del">
          <ac:chgData name="MAITINO, ANDREW J CTR USSF SSC SSC/DS" userId="726f3d3b-9561-45ea-a888-2414155d8074" providerId="ADAL" clId="{2A82993F-E9E1-4A4B-B363-DF79F4B3BA2F}" dt="2023-08-14T19:59:21.189" v="11" actId="478"/>
          <ac:spMkLst>
            <pc:docMk/>
            <pc:sldMk cId="3895074521" sldId="2147377121"/>
            <ac:spMk id="24" creationId="{06762FB6-6919-5253-EA5D-8C3B30F4CAA3}"/>
          </ac:spMkLst>
        </pc:spChg>
        <pc:spChg chg="add mod">
          <ac:chgData name="MAITINO, ANDREW J CTR USSF SSC SSC/DS" userId="726f3d3b-9561-45ea-a888-2414155d8074" providerId="ADAL" clId="{2A82993F-E9E1-4A4B-B363-DF79F4B3BA2F}" dt="2023-08-14T19:59:27.532" v="13"/>
          <ac:spMkLst>
            <pc:docMk/>
            <pc:sldMk cId="3895074521" sldId="2147377121"/>
            <ac:spMk id="25" creationId="{11A07A97-24C5-79BD-5067-1D278936536A}"/>
          </ac:spMkLst>
        </pc:spChg>
        <pc:spChg chg="add mod">
          <ac:chgData name="MAITINO, ANDREW J CTR USSF SSC SSC/DS" userId="726f3d3b-9561-45ea-a888-2414155d8074" providerId="ADAL" clId="{2A82993F-E9E1-4A4B-B363-DF79F4B3BA2F}" dt="2023-08-14T19:59:27.532" v="13"/>
          <ac:spMkLst>
            <pc:docMk/>
            <pc:sldMk cId="3895074521" sldId="2147377121"/>
            <ac:spMk id="32" creationId="{030E2D31-F228-CEBB-A890-C00E2DC284AD}"/>
          </ac:spMkLst>
        </pc:spChg>
        <pc:spChg chg="add mod">
          <ac:chgData name="MAITINO, ANDREW J CTR USSF SSC SSC/DS" userId="726f3d3b-9561-45ea-a888-2414155d8074" providerId="ADAL" clId="{2A82993F-E9E1-4A4B-B363-DF79F4B3BA2F}" dt="2023-08-14T19:59:27.532" v="13"/>
          <ac:spMkLst>
            <pc:docMk/>
            <pc:sldMk cId="3895074521" sldId="2147377121"/>
            <ac:spMk id="33" creationId="{885E9F3F-DF12-2138-7123-DCBDB207123C}"/>
          </ac:spMkLst>
        </pc:spChg>
        <pc:spChg chg="add mod">
          <ac:chgData name="MAITINO, ANDREW J CTR USSF SSC SSC/DS" userId="726f3d3b-9561-45ea-a888-2414155d8074" providerId="ADAL" clId="{2A82993F-E9E1-4A4B-B363-DF79F4B3BA2F}" dt="2023-08-14T19:59:27.532" v="13"/>
          <ac:spMkLst>
            <pc:docMk/>
            <pc:sldMk cId="3895074521" sldId="2147377121"/>
            <ac:spMk id="34" creationId="{320D9E75-975E-39B7-D15C-3F289A951ACC}"/>
          </ac:spMkLst>
        </pc:spChg>
        <pc:spChg chg="add mod">
          <ac:chgData name="MAITINO, ANDREW J CTR USSF SSC SSC/DS" userId="726f3d3b-9561-45ea-a888-2414155d8074" providerId="ADAL" clId="{2A82993F-E9E1-4A4B-B363-DF79F4B3BA2F}" dt="2023-08-14T19:59:27.532" v="13"/>
          <ac:spMkLst>
            <pc:docMk/>
            <pc:sldMk cId="3895074521" sldId="2147377121"/>
            <ac:spMk id="35" creationId="{1AC06229-BA9B-9688-A0AD-D2CC066BDF7D}"/>
          </ac:spMkLst>
        </pc:spChg>
        <pc:spChg chg="add mod">
          <ac:chgData name="MAITINO, ANDREW J CTR USSF SSC SSC/DS" userId="726f3d3b-9561-45ea-a888-2414155d8074" providerId="ADAL" clId="{2A82993F-E9E1-4A4B-B363-DF79F4B3BA2F}" dt="2023-08-14T19:59:27.532" v="13"/>
          <ac:spMkLst>
            <pc:docMk/>
            <pc:sldMk cId="3895074521" sldId="2147377121"/>
            <ac:spMk id="36" creationId="{ACB42F35-25B4-09F6-5105-087CC067E7E5}"/>
          </ac:spMkLst>
        </pc:spChg>
        <pc:grpChg chg="del">
          <ac:chgData name="MAITINO, ANDREW J CTR USSF SSC SSC/DS" userId="726f3d3b-9561-45ea-a888-2414155d8074" providerId="ADAL" clId="{2A82993F-E9E1-4A4B-B363-DF79F4B3BA2F}" dt="2023-08-14T19:59:26.355" v="12" actId="478"/>
          <ac:grpSpMkLst>
            <pc:docMk/>
            <pc:sldMk cId="3895074521" sldId="2147377121"/>
            <ac:grpSpMk id="5" creationId="{6FB637B0-D3D8-ACDB-48F6-BFD8407272A8}"/>
          </ac:grpSpMkLst>
        </pc:grpChg>
        <pc:picChg chg="del">
          <ac:chgData name="MAITINO, ANDREW J CTR USSF SSC SSC/DS" userId="726f3d3b-9561-45ea-a888-2414155d8074" providerId="ADAL" clId="{2A82993F-E9E1-4A4B-B363-DF79F4B3BA2F}" dt="2023-08-14T19:59:21.189" v="11" actId="478"/>
          <ac:picMkLst>
            <pc:docMk/>
            <pc:sldMk cId="3895074521" sldId="2147377121"/>
            <ac:picMk id="12" creationId="{3B59B178-C39D-FCB9-153E-15BEF4DB26F6}"/>
          </ac:picMkLst>
        </pc:picChg>
        <pc:picChg chg="del">
          <ac:chgData name="MAITINO, ANDREW J CTR USSF SSC SSC/DS" userId="726f3d3b-9561-45ea-a888-2414155d8074" providerId="ADAL" clId="{2A82993F-E9E1-4A4B-B363-DF79F4B3BA2F}" dt="2023-08-14T19:59:21.189" v="11" actId="478"/>
          <ac:picMkLst>
            <pc:docMk/>
            <pc:sldMk cId="3895074521" sldId="2147377121"/>
            <ac:picMk id="14" creationId="{837EE11D-0388-ADB9-438B-9C3B272E258A}"/>
          </ac:picMkLst>
        </pc:picChg>
        <pc:picChg chg="del">
          <ac:chgData name="MAITINO, ANDREW J CTR USSF SSC SSC/DS" userId="726f3d3b-9561-45ea-a888-2414155d8074" providerId="ADAL" clId="{2A82993F-E9E1-4A4B-B363-DF79F4B3BA2F}" dt="2023-08-14T19:59:21.189" v="11" actId="478"/>
          <ac:picMkLst>
            <pc:docMk/>
            <pc:sldMk cId="3895074521" sldId="2147377121"/>
            <ac:picMk id="17" creationId="{27172D72-92B6-388F-0DCE-DC9A8FEF98CE}"/>
          </ac:picMkLst>
        </pc:picChg>
        <pc:picChg chg="add mod">
          <ac:chgData name="MAITINO, ANDREW J CTR USSF SSC SSC/DS" userId="726f3d3b-9561-45ea-a888-2414155d8074" providerId="ADAL" clId="{2A82993F-E9E1-4A4B-B363-DF79F4B3BA2F}" dt="2023-08-14T19:59:27.532" v="13"/>
          <ac:picMkLst>
            <pc:docMk/>
            <pc:sldMk cId="3895074521" sldId="2147377121"/>
            <ac:picMk id="26" creationId="{064006A4-2D62-B8F9-AD70-7122A457C3F8}"/>
          </ac:picMkLst>
        </pc:picChg>
        <pc:picChg chg="add mod">
          <ac:chgData name="MAITINO, ANDREW J CTR USSF SSC SSC/DS" userId="726f3d3b-9561-45ea-a888-2414155d8074" providerId="ADAL" clId="{2A82993F-E9E1-4A4B-B363-DF79F4B3BA2F}" dt="2023-08-14T19:59:27.532" v="13"/>
          <ac:picMkLst>
            <pc:docMk/>
            <pc:sldMk cId="3895074521" sldId="2147377121"/>
            <ac:picMk id="27" creationId="{C0B8897D-968E-2900-6345-A9445A997CAD}"/>
          </ac:picMkLst>
        </pc:picChg>
        <pc:picChg chg="add mod">
          <ac:chgData name="MAITINO, ANDREW J CTR USSF SSC SSC/DS" userId="726f3d3b-9561-45ea-a888-2414155d8074" providerId="ADAL" clId="{2A82993F-E9E1-4A4B-B363-DF79F4B3BA2F}" dt="2023-08-14T19:59:27.532" v="13"/>
          <ac:picMkLst>
            <pc:docMk/>
            <pc:sldMk cId="3895074521" sldId="2147377121"/>
            <ac:picMk id="28" creationId="{583F7989-958E-CBB6-F4DE-9D69447FF5DF}"/>
          </ac:picMkLst>
        </pc:picChg>
        <pc:picChg chg="add mod">
          <ac:chgData name="MAITINO, ANDREW J CTR USSF SSC SSC/DS" userId="726f3d3b-9561-45ea-a888-2414155d8074" providerId="ADAL" clId="{2A82993F-E9E1-4A4B-B363-DF79F4B3BA2F}" dt="2023-08-14T19:59:27.532" v="13"/>
          <ac:picMkLst>
            <pc:docMk/>
            <pc:sldMk cId="3895074521" sldId="2147377121"/>
            <ac:picMk id="29" creationId="{D285E1C6-A7D1-6B68-5EA7-7958A49AB9DA}"/>
          </ac:picMkLst>
        </pc:picChg>
        <pc:picChg chg="add mod">
          <ac:chgData name="MAITINO, ANDREW J CTR USSF SSC SSC/DS" userId="726f3d3b-9561-45ea-a888-2414155d8074" providerId="ADAL" clId="{2A82993F-E9E1-4A4B-B363-DF79F4B3BA2F}" dt="2023-08-14T19:59:27.532" v="13"/>
          <ac:picMkLst>
            <pc:docMk/>
            <pc:sldMk cId="3895074521" sldId="2147377121"/>
            <ac:picMk id="30" creationId="{0687E7ED-7331-851C-310F-CE4401F8B7EC}"/>
          </ac:picMkLst>
        </pc:picChg>
        <pc:picChg chg="add mod">
          <ac:chgData name="MAITINO, ANDREW J CTR USSF SSC SSC/DS" userId="726f3d3b-9561-45ea-a888-2414155d8074" providerId="ADAL" clId="{2A82993F-E9E1-4A4B-B363-DF79F4B3BA2F}" dt="2023-08-14T19:59:27.532" v="13"/>
          <ac:picMkLst>
            <pc:docMk/>
            <pc:sldMk cId="3895074521" sldId="2147377121"/>
            <ac:picMk id="31" creationId="{4B376F5F-790F-6196-C4EC-2B43CC784E5F}"/>
          </ac:picMkLst>
        </pc:picChg>
      </pc:sldChg>
      <pc:sldChg chg="addSp delSp modSp add mod ord modNotesTx">
        <pc:chgData name="MAITINO, ANDREW J CTR USSF SSC SSC/DS" userId="726f3d3b-9561-45ea-a888-2414155d8074" providerId="ADAL" clId="{2A82993F-E9E1-4A4B-B363-DF79F4B3BA2F}" dt="2023-08-15T00:28:11.882" v="3058" actId="113"/>
        <pc:sldMkLst>
          <pc:docMk/>
          <pc:sldMk cId="1653957090" sldId="2147377122"/>
        </pc:sldMkLst>
        <pc:spChg chg="add mod">
          <ac:chgData name="MAITINO, ANDREW J CTR USSF SSC SSC/DS" userId="726f3d3b-9561-45ea-a888-2414155d8074" providerId="ADAL" clId="{2A82993F-E9E1-4A4B-B363-DF79F4B3BA2F}" dt="2023-08-14T20:29:36.418" v="84" actId="164"/>
          <ac:spMkLst>
            <pc:docMk/>
            <pc:sldMk cId="1653957090" sldId="2147377122"/>
            <ac:spMk id="2" creationId="{9C281321-24AB-40FD-4575-2DA3C1BD6FC2}"/>
          </ac:spMkLst>
        </pc:spChg>
        <pc:spChg chg="mod">
          <ac:chgData name="MAITINO, ANDREW J CTR USSF SSC SSC/DS" userId="726f3d3b-9561-45ea-a888-2414155d8074" providerId="ADAL" clId="{2A82993F-E9E1-4A4B-B363-DF79F4B3BA2F}" dt="2023-08-14T20:22:25.514" v="49" actId="1037"/>
          <ac:spMkLst>
            <pc:docMk/>
            <pc:sldMk cId="1653957090" sldId="2147377122"/>
            <ac:spMk id="3" creationId="{1C265A17-608D-9031-55FB-CD4648B7FAD1}"/>
          </ac:spMkLst>
        </pc:spChg>
        <pc:spChg chg="del">
          <ac:chgData name="MAITINO, ANDREW J CTR USSF SSC SSC/DS" userId="726f3d3b-9561-45ea-a888-2414155d8074" providerId="ADAL" clId="{2A82993F-E9E1-4A4B-B363-DF79F4B3BA2F}" dt="2023-08-14T20:11:33.700" v="17" actId="478"/>
          <ac:spMkLst>
            <pc:docMk/>
            <pc:sldMk cId="1653957090" sldId="2147377122"/>
            <ac:spMk id="4" creationId="{E239E7E1-0FFE-F8DC-8B14-4B79636BD65F}"/>
          </ac:spMkLst>
        </pc:spChg>
        <pc:spChg chg="add del mod">
          <ac:chgData name="MAITINO, ANDREW J CTR USSF SSC SSC/DS" userId="726f3d3b-9561-45ea-a888-2414155d8074" providerId="ADAL" clId="{2A82993F-E9E1-4A4B-B363-DF79F4B3BA2F}" dt="2023-08-14T22:41:29.805" v="1823" actId="478"/>
          <ac:spMkLst>
            <pc:docMk/>
            <pc:sldMk cId="1653957090" sldId="2147377122"/>
            <ac:spMk id="8" creationId="{F8D70F9D-6D4C-D181-B7D7-EA1A7AA873FD}"/>
          </ac:spMkLst>
        </pc:spChg>
        <pc:spChg chg="add del mod">
          <ac:chgData name="MAITINO, ANDREW J CTR USSF SSC SSC/DS" userId="726f3d3b-9561-45ea-a888-2414155d8074" providerId="ADAL" clId="{2A82993F-E9E1-4A4B-B363-DF79F4B3BA2F}" dt="2023-08-14T22:41:29.805" v="1823" actId="478"/>
          <ac:spMkLst>
            <pc:docMk/>
            <pc:sldMk cId="1653957090" sldId="2147377122"/>
            <ac:spMk id="9" creationId="{62155F89-6AF1-BFFD-03CB-E38162247772}"/>
          </ac:spMkLst>
        </pc:spChg>
        <pc:spChg chg="add del mod">
          <ac:chgData name="MAITINO, ANDREW J CTR USSF SSC SSC/DS" userId="726f3d3b-9561-45ea-a888-2414155d8074" providerId="ADAL" clId="{2A82993F-E9E1-4A4B-B363-DF79F4B3BA2F}" dt="2023-08-14T20:29:41.115" v="86" actId="478"/>
          <ac:spMkLst>
            <pc:docMk/>
            <pc:sldMk cId="1653957090" sldId="2147377122"/>
            <ac:spMk id="10" creationId="{31B09ED5-C56B-CF75-5A27-D245988344F5}"/>
          </ac:spMkLst>
        </pc:spChg>
        <pc:spChg chg="add mod">
          <ac:chgData name="MAITINO, ANDREW J CTR USSF SSC SSC/DS" userId="726f3d3b-9561-45ea-a888-2414155d8074" providerId="ADAL" clId="{2A82993F-E9E1-4A4B-B363-DF79F4B3BA2F}" dt="2023-08-15T00:28:11.882" v="3058" actId="113"/>
          <ac:spMkLst>
            <pc:docMk/>
            <pc:sldMk cId="1653957090" sldId="2147377122"/>
            <ac:spMk id="12" creationId="{93EF7D39-98FE-7DB4-749D-D2806920FA1D}"/>
          </ac:spMkLst>
        </pc:spChg>
        <pc:spChg chg="del">
          <ac:chgData name="MAITINO, ANDREW J CTR USSF SSC SSC/DS" userId="726f3d3b-9561-45ea-a888-2414155d8074" providerId="ADAL" clId="{2A82993F-E9E1-4A4B-B363-DF79F4B3BA2F}" dt="2023-08-14T20:11:33.700" v="17" actId="478"/>
          <ac:spMkLst>
            <pc:docMk/>
            <pc:sldMk cId="1653957090" sldId="2147377122"/>
            <ac:spMk id="25" creationId="{11A07A97-24C5-79BD-5067-1D278936536A}"/>
          </ac:spMkLst>
        </pc:spChg>
        <pc:spChg chg="del">
          <ac:chgData name="MAITINO, ANDREW J CTR USSF SSC SSC/DS" userId="726f3d3b-9561-45ea-a888-2414155d8074" providerId="ADAL" clId="{2A82993F-E9E1-4A4B-B363-DF79F4B3BA2F}" dt="2023-08-14T20:11:33.700" v="17" actId="478"/>
          <ac:spMkLst>
            <pc:docMk/>
            <pc:sldMk cId="1653957090" sldId="2147377122"/>
            <ac:spMk id="32" creationId="{030E2D31-F228-CEBB-A890-C00E2DC284AD}"/>
          </ac:spMkLst>
        </pc:spChg>
        <pc:spChg chg="del">
          <ac:chgData name="MAITINO, ANDREW J CTR USSF SSC SSC/DS" userId="726f3d3b-9561-45ea-a888-2414155d8074" providerId="ADAL" clId="{2A82993F-E9E1-4A4B-B363-DF79F4B3BA2F}" dt="2023-08-14T20:22:15.899" v="34" actId="478"/>
          <ac:spMkLst>
            <pc:docMk/>
            <pc:sldMk cId="1653957090" sldId="2147377122"/>
            <ac:spMk id="33" creationId="{885E9F3F-DF12-2138-7123-DCBDB207123C}"/>
          </ac:spMkLst>
        </pc:spChg>
        <pc:spChg chg="mod">
          <ac:chgData name="MAITINO, ANDREW J CTR USSF SSC SSC/DS" userId="726f3d3b-9561-45ea-a888-2414155d8074" providerId="ADAL" clId="{2A82993F-E9E1-4A4B-B363-DF79F4B3BA2F}" dt="2023-08-14T22:37:32.066" v="1447" actId="14100"/>
          <ac:spMkLst>
            <pc:docMk/>
            <pc:sldMk cId="1653957090" sldId="2147377122"/>
            <ac:spMk id="34" creationId="{320D9E75-975E-39B7-D15C-3F289A951ACC}"/>
          </ac:spMkLst>
        </pc:spChg>
        <pc:grpChg chg="add del mod">
          <ac:chgData name="MAITINO, ANDREW J CTR USSF SSC SSC/DS" userId="726f3d3b-9561-45ea-a888-2414155d8074" providerId="ADAL" clId="{2A82993F-E9E1-4A4B-B363-DF79F4B3BA2F}" dt="2023-08-14T22:58:13.234" v="2181" actId="478"/>
          <ac:grpSpMkLst>
            <pc:docMk/>
            <pc:sldMk cId="1653957090" sldId="2147377122"/>
            <ac:grpSpMk id="11" creationId="{1E3F4EDB-F063-F9BD-F99E-C189D4E10797}"/>
          </ac:grpSpMkLst>
        </pc:grpChg>
        <pc:picChg chg="add mod">
          <ac:chgData name="MAITINO, ANDREW J CTR USSF SSC SSC/DS" userId="726f3d3b-9561-45ea-a888-2414155d8074" providerId="ADAL" clId="{2A82993F-E9E1-4A4B-B363-DF79F4B3BA2F}" dt="2023-08-14T20:29:36.418" v="84" actId="164"/>
          <ac:picMkLst>
            <pc:docMk/>
            <pc:sldMk cId="1653957090" sldId="2147377122"/>
            <ac:picMk id="5" creationId="{5488C263-2FCF-D43D-0ACD-A2EB7ED854EC}"/>
          </ac:picMkLst>
        </pc:picChg>
        <pc:picChg chg="add del mod">
          <ac:chgData name="MAITINO, ANDREW J CTR USSF SSC SSC/DS" userId="726f3d3b-9561-45ea-a888-2414155d8074" providerId="ADAL" clId="{2A82993F-E9E1-4A4B-B363-DF79F4B3BA2F}" dt="2023-08-14T22:41:29.805" v="1823" actId="478"/>
          <ac:picMkLst>
            <pc:docMk/>
            <pc:sldMk cId="1653957090" sldId="2147377122"/>
            <ac:picMk id="6" creationId="{5B17341C-8980-8086-5D53-43B179114891}"/>
          </ac:picMkLst>
        </pc:picChg>
        <pc:picChg chg="add del mod">
          <ac:chgData name="MAITINO, ANDREW J CTR USSF SSC SSC/DS" userId="726f3d3b-9561-45ea-a888-2414155d8074" providerId="ADAL" clId="{2A82993F-E9E1-4A4B-B363-DF79F4B3BA2F}" dt="2023-08-14T22:41:29.805" v="1823" actId="478"/>
          <ac:picMkLst>
            <pc:docMk/>
            <pc:sldMk cId="1653957090" sldId="2147377122"/>
            <ac:picMk id="7" creationId="{CF446648-BFFD-C290-7970-5BBD5CE1DA26}"/>
          </ac:picMkLst>
        </pc:picChg>
        <pc:picChg chg="add mod">
          <ac:chgData name="MAITINO, ANDREW J CTR USSF SSC SSC/DS" userId="726f3d3b-9561-45ea-a888-2414155d8074" providerId="ADAL" clId="{2A82993F-E9E1-4A4B-B363-DF79F4B3BA2F}" dt="2023-08-15T00:25:30.661" v="3005" actId="1076"/>
          <ac:picMkLst>
            <pc:docMk/>
            <pc:sldMk cId="1653957090" sldId="2147377122"/>
            <ac:picMk id="13" creationId="{E58C995B-1DBF-5488-F540-8ED0A15B407B}"/>
          </ac:picMkLst>
        </pc:picChg>
        <pc:picChg chg="add mod">
          <ac:chgData name="MAITINO, ANDREW J CTR USSF SSC SSC/DS" userId="726f3d3b-9561-45ea-a888-2414155d8074" providerId="ADAL" clId="{2A82993F-E9E1-4A4B-B363-DF79F4B3BA2F}" dt="2023-08-15T00:25:40.007" v="3008" actId="1076"/>
          <ac:picMkLst>
            <pc:docMk/>
            <pc:sldMk cId="1653957090" sldId="2147377122"/>
            <ac:picMk id="14" creationId="{0B75DE42-DAE6-7230-3388-9E67A3AEE6AA}"/>
          </ac:picMkLst>
        </pc:picChg>
        <pc:picChg chg="del">
          <ac:chgData name="MAITINO, ANDREW J CTR USSF SSC SSC/DS" userId="726f3d3b-9561-45ea-a888-2414155d8074" providerId="ADAL" clId="{2A82993F-E9E1-4A4B-B363-DF79F4B3BA2F}" dt="2023-08-14T20:11:33.700" v="17" actId="478"/>
          <ac:picMkLst>
            <pc:docMk/>
            <pc:sldMk cId="1653957090" sldId="2147377122"/>
            <ac:picMk id="26" creationId="{064006A4-2D62-B8F9-AD70-7122A457C3F8}"/>
          </ac:picMkLst>
        </pc:picChg>
        <pc:picChg chg="del">
          <ac:chgData name="MAITINO, ANDREW J CTR USSF SSC SSC/DS" userId="726f3d3b-9561-45ea-a888-2414155d8074" providerId="ADAL" clId="{2A82993F-E9E1-4A4B-B363-DF79F4B3BA2F}" dt="2023-08-14T20:11:33.700" v="17" actId="478"/>
          <ac:picMkLst>
            <pc:docMk/>
            <pc:sldMk cId="1653957090" sldId="2147377122"/>
            <ac:picMk id="27" creationId="{C0B8897D-968E-2900-6345-A9445A997CAD}"/>
          </ac:picMkLst>
        </pc:picChg>
        <pc:picChg chg="del">
          <ac:chgData name="MAITINO, ANDREW J CTR USSF SSC SSC/DS" userId="726f3d3b-9561-45ea-a888-2414155d8074" providerId="ADAL" clId="{2A82993F-E9E1-4A4B-B363-DF79F4B3BA2F}" dt="2023-08-14T20:11:33.700" v="17" actId="478"/>
          <ac:picMkLst>
            <pc:docMk/>
            <pc:sldMk cId="1653957090" sldId="2147377122"/>
            <ac:picMk id="28" creationId="{583F7989-958E-CBB6-F4DE-9D69447FF5DF}"/>
          </ac:picMkLst>
        </pc:picChg>
        <pc:picChg chg="del">
          <ac:chgData name="MAITINO, ANDREW J CTR USSF SSC SSC/DS" userId="726f3d3b-9561-45ea-a888-2414155d8074" providerId="ADAL" clId="{2A82993F-E9E1-4A4B-B363-DF79F4B3BA2F}" dt="2023-08-14T20:11:33.700" v="17" actId="478"/>
          <ac:picMkLst>
            <pc:docMk/>
            <pc:sldMk cId="1653957090" sldId="2147377122"/>
            <ac:picMk id="29" creationId="{D285E1C6-A7D1-6B68-5EA7-7958A49AB9DA}"/>
          </ac:picMkLst>
        </pc:picChg>
        <pc:picChg chg="del">
          <ac:chgData name="MAITINO, ANDREW J CTR USSF SSC SSC/DS" userId="726f3d3b-9561-45ea-a888-2414155d8074" providerId="ADAL" clId="{2A82993F-E9E1-4A4B-B363-DF79F4B3BA2F}" dt="2023-08-14T20:11:33.700" v="17" actId="478"/>
          <ac:picMkLst>
            <pc:docMk/>
            <pc:sldMk cId="1653957090" sldId="2147377122"/>
            <ac:picMk id="30" creationId="{0687E7ED-7331-851C-310F-CE4401F8B7EC}"/>
          </ac:picMkLst>
        </pc:picChg>
        <pc:picChg chg="del">
          <ac:chgData name="MAITINO, ANDREW J CTR USSF SSC SSC/DS" userId="726f3d3b-9561-45ea-a888-2414155d8074" providerId="ADAL" clId="{2A82993F-E9E1-4A4B-B363-DF79F4B3BA2F}" dt="2023-08-14T20:11:33.700" v="17" actId="478"/>
          <ac:picMkLst>
            <pc:docMk/>
            <pc:sldMk cId="1653957090" sldId="2147377122"/>
            <ac:picMk id="31" creationId="{4B376F5F-790F-6196-C4EC-2B43CC784E5F}"/>
          </ac:picMkLst>
        </pc:picChg>
        <pc:picChg chg="add mod">
          <ac:chgData name="MAITINO, ANDREW J CTR USSF SSC SSC/DS" userId="726f3d3b-9561-45ea-a888-2414155d8074" providerId="ADAL" clId="{2A82993F-E9E1-4A4B-B363-DF79F4B3BA2F}" dt="2023-08-15T00:25:29.278" v="3004" actId="1076"/>
          <ac:picMkLst>
            <pc:docMk/>
            <pc:sldMk cId="1653957090" sldId="2147377122"/>
            <ac:picMk id="1026" creationId="{C587781F-90B4-ACC9-37CA-780C3107749E}"/>
          </ac:picMkLst>
        </pc:picChg>
        <pc:picChg chg="add mod">
          <ac:chgData name="MAITINO, ANDREW J CTR USSF SSC SSC/DS" userId="726f3d3b-9561-45ea-a888-2414155d8074" providerId="ADAL" clId="{2A82993F-E9E1-4A4B-B363-DF79F4B3BA2F}" dt="2023-08-15T00:25:43.806" v="3009" actId="1076"/>
          <ac:picMkLst>
            <pc:docMk/>
            <pc:sldMk cId="1653957090" sldId="2147377122"/>
            <ac:picMk id="1028" creationId="{7A0B8265-F0EE-B6CC-9A6C-3835A3FBE94B}"/>
          </ac:picMkLst>
        </pc:picChg>
      </pc:sldChg>
      <pc:sldChg chg="addSp delSp modSp add mod modNotesTx">
        <pc:chgData name="MAITINO, ANDREW J CTR USSF SSC SSC/DS" userId="726f3d3b-9561-45ea-a888-2414155d8074" providerId="ADAL" clId="{2A82993F-E9E1-4A4B-B363-DF79F4B3BA2F}" dt="2023-08-15T00:18:45.126" v="2843" actId="20577"/>
        <pc:sldMkLst>
          <pc:docMk/>
          <pc:sldMk cId="2181773114" sldId="2147377123"/>
        </pc:sldMkLst>
        <pc:spChg chg="mod">
          <ac:chgData name="MAITINO, ANDREW J CTR USSF SSC SSC/DS" userId="726f3d3b-9561-45ea-a888-2414155d8074" providerId="ADAL" clId="{2A82993F-E9E1-4A4B-B363-DF79F4B3BA2F}" dt="2023-08-14T22:56:00.961" v="2177" actId="20577"/>
          <ac:spMkLst>
            <pc:docMk/>
            <pc:sldMk cId="2181773114" sldId="2147377123"/>
            <ac:spMk id="9" creationId="{3E2EC2F8-B00F-6DD6-530E-DCE846A02352}"/>
          </ac:spMkLst>
        </pc:spChg>
        <pc:spChg chg="del">
          <ac:chgData name="MAITINO, ANDREW J CTR USSF SSC SSC/DS" userId="726f3d3b-9561-45ea-a888-2414155d8074" providerId="ADAL" clId="{2A82993F-E9E1-4A4B-B363-DF79F4B3BA2F}" dt="2023-08-14T22:31:54.001" v="1358" actId="478"/>
          <ac:spMkLst>
            <pc:docMk/>
            <pc:sldMk cId="2181773114" sldId="2147377123"/>
            <ac:spMk id="11" creationId="{00000000-0000-0000-0000-000000000000}"/>
          </ac:spMkLst>
        </pc:spChg>
        <pc:spChg chg="mod">
          <ac:chgData name="MAITINO, ANDREW J CTR USSF SSC SSC/DS" userId="726f3d3b-9561-45ea-a888-2414155d8074" providerId="ADAL" clId="{2A82993F-E9E1-4A4B-B363-DF79F4B3BA2F}" dt="2023-08-14T23:00:54.761" v="2234" actId="207"/>
          <ac:spMkLst>
            <pc:docMk/>
            <pc:sldMk cId="2181773114" sldId="2147377123"/>
            <ac:spMk id="12" creationId="{6BE6E756-266F-EAC2-7C8E-1637E4D20591}"/>
          </ac:spMkLst>
        </pc:spChg>
        <pc:spChg chg="add del">
          <ac:chgData name="MAITINO, ANDREW J CTR USSF SSC SSC/DS" userId="726f3d3b-9561-45ea-a888-2414155d8074" providerId="ADAL" clId="{2A82993F-E9E1-4A4B-B363-DF79F4B3BA2F}" dt="2023-08-14T22:35:05.640" v="1369" actId="478"/>
          <ac:spMkLst>
            <pc:docMk/>
            <pc:sldMk cId="2181773114" sldId="2147377123"/>
            <ac:spMk id="14" creationId="{F018ABC0-4E45-DFED-2B17-74B56E34E608}"/>
          </ac:spMkLst>
        </pc:spChg>
        <pc:spChg chg="add del">
          <ac:chgData name="MAITINO, ANDREW J CTR USSF SSC SSC/DS" userId="726f3d3b-9561-45ea-a888-2414155d8074" providerId="ADAL" clId="{2A82993F-E9E1-4A4B-B363-DF79F4B3BA2F}" dt="2023-08-14T22:35:05.640" v="1369" actId="478"/>
          <ac:spMkLst>
            <pc:docMk/>
            <pc:sldMk cId="2181773114" sldId="2147377123"/>
            <ac:spMk id="15" creationId="{9A4EDBA5-CF3E-D9B5-E9A8-EF69FB56E53D}"/>
          </ac:spMkLst>
        </pc:spChg>
        <pc:spChg chg="add del">
          <ac:chgData name="MAITINO, ANDREW J CTR USSF SSC SSC/DS" userId="726f3d3b-9561-45ea-a888-2414155d8074" providerId="ADAL" clId="{2A82993F-E9E1-4A4B-B363-DF79F4B3BA2F}" dt="2023-08-14T22:35:05.640" v="1369" actId="478"/>
          <ac:spMkLst>
            <pc:docMk/>
            <pc:sldMk cId="2181773114" sldId="2147377123"/>
            <ac:spMk id="16" creationId="{E445644E-C4EF-91E3-7134-A21EC6ADDD85}"/>
          </ac:spMkLst>
        </pc:spChg>
        <pc:spChg chg="mod">
          <ac:chgData name="MAITINO, ANDREW J CTR USSF SSC SSC/DS" userId="726f3d3b-9561-45ea-a888-2414155d8074" providerId="ADAL" clId="{2A82993F-E9E1-4A4B-B363-DF79F4B3BA2F}" dt="2023-08-14T22:27:34.640" v="1188" actId="20577"/>
          <ac:spMkLst>
            <pc:docMk/>
            <pc:sldMk cId="2181773114" sldId="2147377123"/>
            <ac:spMk id="20" creationId="{FFC246DB-0701-4EF7-E7A3-45A87AF87806}"/>
          </ac:spMkLst>
        </pc:spChg>
        <pc:spChg chg="del">
          <ac:chgData name="MAITINO, ANDREW J CTR USSF SSC SSC/DS" userId="726f3d3b-9561-45ea-a888-2414155d8074" providerId="ADAL" clId="{2A82993F-E9E1-4A4B-B363-DF79F4B3BA2F}" dt="2023-08-14T22:31:54.001" v="1358" actId="478"/>
          <ac:spMkLst>
            <pc:docMk/>
            <pc:sldMk cId="2181773114" sldId="2147377123"/>
            <ac:spMk id="23" creationId="{00000000-0000-0000-0000-000000000000}"/>
          </ac:spMkLst>
        </pc:spChg>
        <pc:spChg chg="mod">
          <ac:chgData name="MAITINO, ANDREW J CTR USSF SSC SSC/DS" userId="726f3d3b-9561-45ea-a888-2414155d8074" providerId="ADAL" clId="{2A82993F-E9E1-4A4B-B363-DF79F4B3BA2F}" dt="2023-08-14T22:25:06.658" v="1122" actId="20577"/>
          <ac:spMkLst>
            <pc:docMk/>
            <pc:sldMk cId="2181773114" sldId="2147377123"/>
            <ac:spMk id="24" creationId="{00000000-0000-0000-0000-000000000000}"/>
          </ac:spMkLst>
        </pc:spChg>
        <pc:spChg chg="mod">
          <ac:chgData name="MAITINO, ANDREW J CTR USSF SSC SSC/DS" userId="726f3d3b-9561-45ea-a888-2414155d8074" providerId="ADAL" clId="{2A82993F-E9E1-4A4B-B363-DF79F4B3BA2F}" dt="2023-08-14T22:28:26.813" v="1191"/>
          <ac:spMkLst>
            <pc:docMk/>
            <pc:sldMk cId="2181773114" sldId="2147377123"/>
            <ac:spMk id="28" creationId="{B363917B-96FF-F0EA-A549-0ADD76A69D40}"/>
          </ac:spMkLst>
        </pc:spChg>
        <pc:spChg chg="mod">
          <ac:chgData name="MAITINO, ANDREW J CTR USSF SSC SSC/DS" userId="726f3d3b-9561-45ea-a888-2414155d8074" providerId="ADAL" clId="{2A82993F-E9E1-4A4B-B363-DF79F4B3BA2F}" dt="2023-08-14T22:28:26.813" v="1191"/>
          <ac:spMkLst>
            <pc:docMk/>
            <pc:sldMk cId="2181773114" sldId="2147377123"/>
            <ac:spMk id="29" creationId="{BF556904-0973-DF48-2169-2D99F0015125}"/>
          </ac:spMkLst>
        </pc:spChg>
        <pc:spChg chg="mod">
          <ac:chgData name="MAITINO, ANDREW J CTR USSF SSC SSC/DS" userId="726f3d3b-9561-45ea-a888-2414155d8074" providerId="ADAL" clId="{2A82993F-E9E1-4A4B-B363-DF79F4B3BA2F}" dt="2023-08-14T22:28:26.813" v="1191"/>
          <ac:spMkLst>
            <pc:docMk/>
            <pc:sldMk cId="2181773114" sldId="2147377123"/>
            <ac:spMk id="30" creationId="{4BF344A9-50EE-6B71-E636-D439EAC49B2E}"/>
          </ac:spMkLst>
        </pc:spChg>
        <pc:spChg chg="mod">
          <ac:chgData name="MAITINO, ANDREW J CTR USSF SSC SSC/DS" userId="726f3d3b-9561-45ea-a888-2414155d8074" providerId="ADAL" clId="{2A82993F-E9E1-4A4B-B363-DF79F4B3BA2F}" dt="2023-08-14T22:28:26.813" v="1191"/>
          <ac:spMkLst>
            <pc:docMk/>
            <pc:sldMk cId="2181773114" sldId="2147377123"/>
            <ac:spMk id="31" creationId="{78A22450-B2EA-4826-10A0-844E86BFE135}"/>
          </ac:spMkLst>
        </pc:spChg>
        <pc:spChg chg="mod">
          <ac:chgData name="MAITINO, ANDREW J CTR USSF SSC SSC/DS" userId="726f3d3b-9561-45ea-a888-2414155d8074" providerId="ADAL" clId="{2A82993F-E9E1-4A4B-B363-DF79F4B3BA2F}" dt="2023-08-14T22:28:26.813" v="1191"/>
          <ac:spMkLst>
            <pc:docMk/>
            <pc:sldMk cId="2181773114" sldId="2147377123"/>
            <ac:spMk id="32" creationId="{D64A01CF-F18E-7348-4778-DE18E951140F}"/>
          </ac:spMkLst>
        </pc:spChg>
        <pc:spChg chg="add mod">
          <ac:chgData name="MAITINO, ANDREW J CTR USSF SSC SSC/DS" userId="726f3d3b-9561-45ea-a888-2414155d8074" providerId="ADAL" clId="{2A82993F-E9E1-4A4B-B363-DF79F4B3BA2F}" dt="2023-08-14T22:31:55.181" v="1359"/>
          <ac:spMkLst>
            <pc:docMk/>
            <pc:sldMk cId="2181773114" sldId="2147377123"/>
            <ac:spMk id="33" creationId="{AE404A10-4A2D-2097-C27E-F029E1D30C75}"/>
          </ac:spMkLst>
        </pc:spChg>
        <pc:spChg chg="add mod">
          <ac:chgData name="MAITINO, ANDREW J CTR USSF SSC SSC/DS" userId="726f3d3b-9561-45ea-a888-2414155d8074" providerId="ADAL" clId="{2A82993F-E9E1-4A4B-B363-DF79F4B3BA2F}" dt="2023-08-14T22:31:55.181" v="1359"/>
          <ac:spMkLst>
            <pc:docMk/>
            <pc:sldMk cId="2181773114" sldId="2147377123"/>
            <ac:spMk id="34" creationId="{200B91E9-6158-A487-FECD-5DF770306C7A}"/>
          </ac:spMkLst>
        </pc:spChg>
        <pc:grpChg chg="mod">
          <ac:chgData name="MAITINO, ANDREW J CTR USSF SSC SSC/DS" userId="726f3d3b-9561-45ea-a888-2414155d8074" providerId="ADAL" clId="{2A82993F-E9E1-4A4B-B363-DF79F4B3BA2F}" dt="2023-08-14T22:35:22.483" v="1424" actId="1035"/>
          <ac:grpSpMkLst>
            <pc:docMk/>
            <pc:sldMk cId="2181773114" sldId="2147377123"/>
            <ac:grpSpMk id="21" creationId="{81EB0D52-68E9-0638-641A-46D919B3E52A}"/>
          </ac:grpSpMkLst>
        </pc:grpChg>
        <pc:grpChg chg="add del mod">
          <ac:chgData name="MAITINO, ANDREW J CTR USSF SSC SSC/DS" userId="726f3d3b-9561-45ea-a888-2414155d8074" providerId="ADAL" clId="{2A82993F-E9E1-4A4B-B363-DF79F4B3BA2F}" dt="2023-08-14T22:28:34.687" v="1194"/>
          <ac:grpSpMkLst>
            <pc:docMk/>
            <pc:sldMk cId="2181773114" sldId="2147377123"/>
            <ac:grpSpMk id="26" creationId="{230B2A27-4634-4628-EA19-831339FD6CF8}"/>
          </ac:grpSpMkLst>
        </pc:grpChg>
        <pc:picChg chg="del">
          <ac:chgData name="MAITINO, ANDREW J CTR USSF SSC SSC/DS" userId="726f3d3b-9561-45ea-a888-2414155d8074" providerId="ADAL" clId="{2A82993F-E9E1-4A4B-B363-DF79F4B3BA2F}" dt="2023-08-14T22:35:26.841" v="1425" actId="478"/>
          <ac:picMkLst>
            <pc:docMk/>
            <pc:sldMk cId="2181773114" sldId="2147377123"/>
            <ac:picMk id="2" creationId="{B788F1EB-C557-CD76-226D-8C762FF1CB7F}"/>
          </ac:picMkLst>
        </pc:picChg>
        <pc:picChg chg="mod">
          <ac:chgData name="MAITINO, ANDREW J CTR USSF SSC SSC/DS" userId="726f3d3b-9561-45ea-a888-2414155d8074" providerId="ADAL" clId="{2A82993F-E9E1-4A4B-B363-DF79F4B3BA2F}" dt="2023-08-14T22:35:22.483" v="1424" actId="1035"/>
          <ac:picMkLst>
            <pc:docMk/>
            <pc:sldMk cId="2181773114" sldId="2147377123"/>
            <ac:picMk id="22" creationId="{504162ED-66BB-0210-E57E-B7ABBF2403F3}"/>
          </ac:picMkLst>
        </pc:picChg>
        <pc:picChg chg="mod">
          <ac:chgData name="MAITINO, ANDREW J CTR USSF SSC SSC/DS" userId="726f3d3b-9561-45ea-a888-2414155d8074" providerId="ADAL" clId="{2A82993F-E9E1-4A4B-B363-DF79F4B3BA2F}" dt="2023-08-14T22:35:22.483" v="1424" actId="1035"/>
          <ac:picMkLst>
            <pc:docMk/>
            <pc:sldMk cId="2181773114" sldId="2147377123"/>
            <ac:picMk id="25" creationId="{9918508E-7318-9DB0-1B28-36889BB45A53}"/>
          </ac:picMkLst>
        </pc:picChg>
        <pc:picChg chg="mod">
          <ac:chgData name="MAITINO, ANDREW J CTR USSF SSC SSC/DS" userId="726f3d3b-9561-45ea-a888-2414155d8074" providerId="ADAL" clId="{2A82993F-E9E1-4A4B-B363-DF79F4B3BA2F}" dt="2023-08-14T22:35:22.483" v="1424" actId="1035"/>
          <ac:picMkLst>
            <pc:docMk/>
            <pc:sldMk cId="2181773114" sldId="2147377123"/>
            <ac:picMk id="27" creationId="{7FE89AAC-970C-61FC-6B86-C2A3BA38D244}"/>
          </ac:picMkLst>
        </pc:picChg>
        <pc:picChg chg="del">
          <ac:chgData name="MAITINO, ANDREW J CTR USSF SSC SSC/DS" userId="726f3d3b-9561-45ea-a888-2414155d8074" providerId="ADAL" clId="{2A82993F-E9E1-4A4B-B363-DF79F4B3BA2F}" dt="2023-08-14T22:35:28.050" v="1426" actId="478"/>
          <ac:picMkLst>
            <pc:docMk/>
            <pc:sldMk cId="2181773114" sldId="2147377123"/>
            <ac:picMk id="1026" creationId="{F0074FD1-B42E-7F5D-44F3-9F4ADE0CAB6E}"/>
          </ac:picMkLst>
        </pc:picChg>
      </pc:sldChg>
      <pc:sldChg chg="add del ord">
        <pc:chgData name="MAITINO, ANDREW J CTR USSF SSC SSC/DS" userId="726f3d3b-9561-45ea-a888-2414155d8074" providerId="ADAL" clId="{2A82993F-E9E1-4A4B-B363-DF79F4B3BA2F}" dt="2023-08-14T21:17:49.342" v="625" actId="47"/>
        <pc:sldMkLst>
          <pc:docMk/>
          <pc:sldMk cId="2877946947" sldId="2147471162"/>
        </pc:sldMkLst>
      </pc:sldChg>
      <pc:sldChg chg="add del">
        <pc:chgData name="MAITINO, ANDREW J CTR USSF SSC SSC/DS" userId="726f3d3b-9561-45ea-a888-2414155d8074" providerId="ADAL" clId="{2A82993F-E9E1-4A4B-B363-DF79F4B3BA2F}" dt="2023-08-14T21:18:01.218" v="629" actId="47"/>
        <pc:sldMkLst>
          <pc:docMk/>
          <pc:sldMk cId="3966150914" sldId="214747116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18168-079E-4FA1-A524-75FFB8B1C962}" type="doc">
      <dgm:prSet loTypeId="urn:microsoft.com/office/officeart/2005/8/layout/chevron1" loCatId="process" qsTypeId="urn:microsoft.com/office/officeart/2005/8/quickstyle/simple1" qsCatId="simple" csTypeId="urn:microsoft.com/office/officeart/2005/8/colors/accent1_2" csCatId="accent1" phldr="1"/>
      <dgm:spPr/>
    </dgm:pt>
    <dgm:pt modelId="{F0EC3930-2562-4CD4-A32F-C0A511E383EF}" type="pres">
      <dgm:prSet presAssocID="{6EA18168-079E-4FA1-A524-75FFB8B1C962}" presName="Name0" presStyleCnt="0">
        <dgm:presLayoutVars>
          <dgm:dir/>
          <dgm:animLvl val="lvl"/>
          <dgm:resizeHandles val="exact"/>
        </dgm:presLayoutVars>
      </dgm:prSet>
      <dgm:spPr/>
    </dgm:pt>
  </dgm:ptLst>
  <dgm:cxnLst>
    <dgm:cxn modelId="{FB4976C6-6C7F-4436-9205-994F5786E6F8}" type="presOf" srcId="{6EA18168-079E-4FA1-A524-75FFB8B1C962}" destId="{F0EC3930-2562-4CD4-A32F-C0A511E383EF}"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5797"/>
          </a:xfrm>
          <a:prstGeom prst="rect">
            <a:avLst/>
          </a:prstGeom>
        </p:spPr>
        <p:txBody>
          <a:bodyPr vert="horz" lIns="92943" tIns="46472" rIns="92943" bIns="46472" rtlCol="0"/>
          <a:lstStyle>
            <a:lvl1pPr algn="l">
              <a:defRPr sz="1200"/>
            </a:lvl1pPr>
          </a:lstStyle>
          <a:p>
            <a:endParaRPr lang="en-US"/>
          </a:p>
        </p:txBody>
      </p:sp>
      <p:sp>
        <p:nvSpPr>
          <p:cNvPr id="3" name="Date Placeholder 2"/>
          <p:cNvSpPr>
            <a:spLocks noGrp="1"/>
          </p:cNvSpPr>
          <p:nvPr>
            <p:ph type="dt" idx="1"/>
          </p:nvPr>
        </p:nvSpPr>
        <p:spPr>
          <a:xfrm>
            <a:off x="3956552" y="1"/>
            <a:ext cx="3026833" cy="465797"/>
          </a:xfrm>
          <a:prstGeom prst="rect">
            <a:avLst/>
          </a:prstGeom>
        </p:spPr>
        <p:txBody>
          <a:bodyPr vert="horz" lIns="92943" tIns="46472" rIns="92943" bIns="46472" rtlCol="0"/>
          <a:lstStyle>
            <a:lvl1pPr algn="r">
              <a:defRPr sz="1200"/>
            </a:lvl1pPr>
          </a:lstStyle>
          <a:p>
            <a:fld id="{70D7FC93-0623-4729-9E83-8A6BF73F3A14}" type="datetimeFigureOut">
              <a:rPr lang="en-US" smtClean="0"/>
              <a:t>8/14/2023</a:t>
            </a:fld>
            <a:endParaRPr lang="en-US"/>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43" tIns="46472" rIns="92943" bIns="46472" rtlCol="0" anchor="ctr"/>
          <a:lstStyle/>
          <a:p>
            <a:endParaRPr lang="en-US"/>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43" tIns="46472" rIns="92943" bIns="4647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6"/>
            <a:ext cx="3026833" cy="465796"/>
          </a:xfrm>
          <a:prstGeom prst="rect">
            <a:avLst/>
          </a:prstGeom>
        </p:spPr>
        <p:txBody>
          <a:bodyPr vert="horz" lIns="92943" tIns="46472" rIns="92943" bIns="46472"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6"/>
            <a:ext cx="3026833" cy="465796"/>
          </a:xfrm>
          <a:prstGeom prst="rect">
            <a:avLst/>
          </a:prstGeom>
        </p:spPr>
        <p:txBody>
          <a:bodyPr vert="horz" lIns="92943" tIns="46472" rIns="92943" bIns="46472" rtlCol="0" anchor="b"/>
          <a:lstStyle>
            <a:lvl1pPr algn="r">
              <a:defRPr sz="1200"/>
            </a:lvl1pPr>
          </a:lstStyle>
          <a:p>
            <a:fld id="{4366C869-7683-4711-88F8-E592F401F723}" type="slidenum">
              <a:rPr lang="en-US" smtClean="0"/>
              <a:t>‹#›</a:t>
            </a:fld>
            <a:endParaRPr lang="en-US"/>
          </a:p>
        </p:txBody>
      </p:sp>
    </p:spTree>
    <p:extLst>
      <p:ext uri="{BB962C8B-B14F-4D97-AF65-F5344CB8AC3E}">
        <p14:creationId xmlns:p14="http://schemas.microsoft.com/office/powerpoint/2010/main" val="2502503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66C869-7683-4711-88F8-E592F401F7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721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When comparing capabilities in the space domain, after the US, it is China and Russia, then everybody else.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b="1" u="sng" dirty="0">
                <a:effectLst/>
                <a:latin typeface="Times New Roman" panose="02020603050405020304" pitchFamily="18" charset="0"/>
                <a:ea typeface="Calibri" panose="020F0502020204030204" pitchFamily="34" charset="0"/>
                <a:cs typeface="Times New Roman" panose="02020603050405020304" pitchFamily="18" charset="0"/>
              </a:rPr>
              <a:t>CHINA: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To this point, five years ago China was becoming a rapidly growing space power and was starting to legitimately contest Russia’s position as the clear number 2 behind the US. Today however, it is clear that China didn’t just succeed in their challenge, they continued to accelerate and blew past Russia to the point that now China is challenging the US as the pacing power in space technology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To scope China’s progress with numbers, they have seen a nearly 2000% increase in on-orbit presence over the past 15 years (they had 30 satellites in 2006, now they have 600).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Beijing also recognizes the shift in innovation from the government to the private sector and in 2014 opened the space industry to private investment for the first time.  Since then, commercial space companies of all kinds have sprung up all over China.  While these companies are still a far cry from their Western counterparts in terms of capability and market presence, they nonetheless continue to secure massive amounts of funding from both within China and abroad.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For its part, the PLA believes space is critical to modern “informatized” warfare.  That is, space is critical to winning the information fight, and winning the information fight is critical to winning in the air, on land, and at sea.  And Beijing put its money where its mouth is, establishing the PLA Strategic Support Force in 2015 to control the military information space, and its subordinate Space Systems Department is effectively China’s version of the US Space Force.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However, China is not content to merely compete with US space capabilities, it wants to knock out these capabilities in order to establish space superiority.  To this end, China is developing a vast array of counterspace weapons.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b="1" u="sng" dirty="0">
                <a:effectLst/>
                <a:latin typeface="Times New Roman" panose="02020603050405020304" pitchFamily="18" charset="0"/>
                <a:ea typeface="Calibri" panose="020F0502020204030204" pitchFamily="34" charset="0"/>
                <a:cs typeface="Times New Roman" panose="02020603050405020304" pitchFamily="18" charset="0"/>
              </a:rPr>
              <a:t>Russia: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If China is the pacing threat, Russia has remained relatively static, able to maintain its existing expertise and performance, but struggling to match the rapid strides now being taken by the US and China.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9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At the end of the day, Russia is still the country of Sputnik and Yuri Gagarin.  They are not going to go quietly in the space domain, and being a “space power” probably means more to Russia than any other country.  The fact is that the country still has a lot of residual capacity and expertise with which to conduct space operations, and they remain among the best in the world in some niche capabilities, such as rocket motor manufacturing and human spaceflight.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9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Russia certainly has its challenges, though.  As the Russian economy continues to decline, the space program(s) have had their budgets slashed repeatedly.  Corruption is a huge problem, with the single-worst example probably being construction at the new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Vostochnyy</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Cosmodrome in the Far East which has seen a series of corrupt construction companies get busted for embezzling millions upon millions of dollars.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9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skilled workforce has also been difficult to maintain, due in large part to “brain drain” which has seen the most skilled and marketable talent depart for better climes. Quality has suffered as a result.  Perhaps more to the point, Russia’s almost wholly state-owned space infrastructure has been almost entirely unable to compete against nimble Western companies, putting Russia further behind the barrel.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9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Lastly, sanctions have taken their toll.  Russia’s domestic industries have minimal ability to produce high-end electronic components (such as microchips) needed for things like spacecraft, a fact lamented by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Roscosmos</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Director Dmitry Rogozin in June 2021 when he told Russia’s Parliament “dozens” of satellites had been impacted, saying “We have more than enough rockets, but there’s nothing left to launch.”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9000"/>
              </a:lnSpc>
              <a:spcBef>
                <a:spcPts val="0"/>
              </a:spcBef>
              <a:spcAft>
                <a:spcPts val="0"/>
              </a:spcAft>
              <a:buFont typeface="Courier New" panose="02070309020205020404" pitchFamily="49" charset="0"/>
              <a:buChar char="o"/>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ROGOZIN QUOTE:</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“The launch of a number of satellites has been disrupted due to sanctions… We have more than enough launch vehicles, but there’s nothing to launch. Because spacecraft, which are almost ready, are standing idle. One, another, a third just lack one microchip, which we can by no means purchase due to sanctions.”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9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Meanwhile, Russia still maintains a significant on-orbit presence just shy of 200 satellites (see slide 7).  This is more than almost every other country in the world, but pales in comparison to what the US and China in particular have up.</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9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Perhaps to make up for this growing gap in capabilities, Russia is also developing an array of counterspace weapons.  While Moscow only rarely acknowledges its work in this area, it does comparatively little to actually hide it, as will be seen in the next few slides.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a:lnSpc>
                <a:spcPct val="119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9000"/>
              </a:lnSpc>
              <a:spcBef>
                <a:spcPts val="0"/>
              </a:spcBef>
              <a:spcAft>
                <a:spcPts val="0"/>
              </a:spcAft>
              <a:buFont typeface="Symbol" panose="05050102010706020507" pitchFamily="18" charset="2"/>
              <a:buChar char=""/>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The bottom line here is that both China and Russia, despite their persistent accusations that the US is solely to blame for militarizing space and starting a counterspace arms race, are actively building out their space and counterspace capabilities which now pose a grave threat to US space capabilities, holding at risk the space assets which underlie our military, economy, and society.</a:t>
            </a:r>
            <a:endParaRPr lang="en-US" dirty="0"/>
          </a:p>
          <a:p>
            <a:endParaRPr lang="en-US" dirty="0"/>
          </a:p>
        </p:txBody>
      </p:sp>
      <p:sp>
        <p:nvSpPr>
          <p:cNvPr id="4" name="Slide Number Placeholder 3"/>
          <p:cNvSpPr>
            <a:spLocks noGrp="1"/>
          </p:cNvSpPr>
          <p:nvPr>
            <p:ph type="sldNum" sz="quarter" idx="5"/>
          </p:nvPr>
        </p:nvSpPr>
        <p:spPr/>
        <p:txBody>
          <a:bodyPr/>
          <a:lstStyle/>
          <a:p>
            <a:fld id="{02E3E8BB-4C6E-4C86-ADAD-138B018746C2}" type="slidenum">
              <a:rPr lang="en-US" smtClean="0"/>
              <a:t>2</a:t>
            </a:fld>
            <a:endParaRPr lang="en-US"/>
          </a:p>
        </p:txBody>
      </p:sp>
    </p:spTree>
    <p:extLst>
      <p:ext uri="{BB962C8B-B14F-4D97-AF65-F5344CB8AC3E}">
        <p14:creationId xmlns:p14="http://schemas.microsoft.com/office/powerpoint/2010/main" val="3466234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-Exploit what we have “Fight Tonight” </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Resource Sustainment</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Integrate &amp; Network Capabilities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Close relationships with operational Deltas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r>
              <a:rPr lang="en-US" b="1" dirty="0"/>
              <a:t>-Buy what we can “2026 Fight”</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COMSO</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SSC Front Door</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Innovation Houses</a:t>
            </a:r>
          </a:p>
          <a:p>
            <a:pPr marL="568325" marR="0" lvl="1"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SpaceWERX</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etc</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International</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Commercial Ride Shares</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Dual-Use Tech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-Build only what we must “Inherently Governmental</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SSC’s traditional core competency</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Where the resources are</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PMs incentivized</a:t>
            </a:r>
          </a:p>
          <a:p>
            <a:pPr marL="111125" marR="0" lvl="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SWAC Force Design</a:t>
            </a:r>
          </a:p>
          <a:p>
            <a:pPr marL="568325" marR="0" lvl="1"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MW/MT,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(Needs culture shift)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Examples of Exploit/Buy/Build (SSC/IA recent accomplishments)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-US/LUX GCC SATCOM SP through NSPA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-SSC/IA with POL on </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SpOC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-SSC/IA with UKR regarding Iridium/</a:t>
            </a:r>
            <a:r>
              <a:rPr kumimoji="0" lang="en-US" sz="1600" b="0" i="0" u="none" strike="noStrike" kern="1200" cap="none" spc="0" normalizeH="0" baseline="0" noProof="0" dirty="0" err="1">
                <a:ln>
                  <a:noFill/>
                </a:ln>
                <a:solidFill>
                  <a:prstClr val="black"/>
                </a:solidFill>
                <a:effectLst/>
                <a:uLnTx/>
                <a:uFillTx/>
                <a:latin typeface="Calibri"/>
                <a:ea typeface="+mn-ea"/>
                <a:cs typeface="+mn-cs"/>
              </a:rPr>
              <a:t>Starlink</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-DARC negotiations, assisting SAF/IA with RFA to conclude process with OSD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-WGS-12 with JPN and POL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-STAR Baseline successfully achieved 2-letter coordination, handed off to SAF/IA</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38410B-3C16-4D4A-95DD-E65DCC6D28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0048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3E27F346-F7E7-49FE-8C41-A17A39026E5F}" type="slidenum">
              <a:rPr lang="en-US" smtClean="0"/>
              <a:t>4</a:t>
            </a:fld>
            <a:endParaRPr lang="en-US"/>
          </a:p>
        </p:txBody>
      </p:sp>
    </p:spTree>
    <p:extLst>
      <p:ext uri="{BB962C8B-B14F-4D97-AF65-F5344CB8AC3E}">
        <p14:creationId xmlns:p14="http://schemas.microsoft.com/office/powerpoint/2010/main" val="2325553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9000"/>
              </a:lnSpc>
              <a:spcBef>
                <a:spcPts val="0"/>
              </a:spcBef>
              <a:spcAft>
                <a:spcPts val="0"/>
              </a:spcAft>
            </a:pPr>
            <a:r>
              <a:rPr lang="en-US" dirty="0"/>
              <a:t>Past</a:t>
            </a:r>
          </a:p>
          <a:p>
            <a:pPr marL="0" marR="0">
              <a:lnSpc>
                <a:spcPct val="119000"/>
              </a:lnSpc>
              <a:spcBef>
                <a:spcPts val="0"/>
              </a:spcBef>
              <a:spcAft>
                <a:spcPts val="0"/>
              </a:spcAft>
            </a:pPr>
            <a:r>
              <a:rPr lang="en-US" dirty="0"/>
              <a:t>-Monterey Conference (discussed requirements, supply chain discussion – industry, government)</a:t>
            </a:r>
          </a:p>
          <a:p>
            <a:pPr marL="0" marR="0">
              <a:lnSpc>
                <a:spcPct val="119000"/>
              </a:lnSpc>
              <a:spcBef>
                <a:spcPts val="0"/>
              </a:spcBef>
              <a:spcAft>
                <a:spcPts val="0"/>
              </a:spcAft>
            </a:pPr>
            <a:r>
              <a:rPr lang="en-US" dirty="0"/>
              <a:t>Future</a:t>
            </a:r>
          </a:p>
          <a:p>
            <a:pPr marL="0" marR="0">
              <a:lnSpc>
                <a:spcPct val="119000"/>
              </a:lnSpc>
              <a:spcBef>
                <a:spcPts val="0"/>
              </a:spcBef>
              <a:spcAft>
                <a:spcPts val="0"/>
              </a:spcAft>
            </a:pPr>
            <a:r>
              <a:rPr lang="en-US" dirty="0"/>
              <a:t>-UK Space Commander (additional date)</a:t>
            </a:r>
          </a:p>
        </p:txBody>
      </p:sp>
      <p:sp>
        <p:nvSpPr>
          <p:cNvPr id="4" name="Slide Number Placeholder 3"/>
          <p:cNvSpPr>
            <a:spLocks noGrp="1"/>
          </p:cNvSpPr>
          <p:nvPr>
            <p:ph type="sldNum" sz="quarter" idx="5"/>
          </p:nvPr>
        </p:nvSpPr>
        <p:spPr/>
        <p:txBody>
          <a:bodyPr/>
          <a:lstStyle/>
          <a:p>
            <a:fld id="{02E3E8BB-4C6E-4C86-ADAD-138B018746C2}" type="slidenum">
              <a:rPr lang="en-US" smtClean="0"/>
              <a:t>5</a:t>
            </a:fld>
            <a:endParaRPr lang="en-US"/>
          </a:p>
        </p:txBody>
      </p:sp>
    </p:spTree>
    <p:extLst>
      <p:ext uri="{BB962C8B-B14F-4D97-AF65-F5344CB8AC3E}">
        <p14:creationId xmlns:p14="http://schemas.microsoft.com/office/powerpoint/2010/main" val="968470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6E2948A-0397-493B-A4B1-38DD7829CEE6}" type="datetime1">
              <a:rPr lang="en-US" smtClean="0"/>
              <a:t>8/14/2023</a:t>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835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10972800" cy="4846320"/>
          </a:xfrm>
        </p:spPr>
        <p:txBody>
          <a:bodyPr/>
          <a:lstStyle>
            <a:lvl3pPr>
              <a:defRPr/>
            </a:lvl3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217922"/>
            <a:ext cx="4114800" cy="365125"/>
          </a:xfrm>
        </p:spPr>
        <p:txBody>
          <a:bodyPr/>
          <a:lstStyle>
            <a:lvl1pPr>
              <a:defRPr b="1" i="1">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p>
            <a:fld id="{B98B1C1C-550C-4B65-8A7A-340A5B676331}" type="slidenum">
              <a:rPr lang="en-US" smtClean="0"/>
              <a:t>‹#›</a:t>
            </a:fld>
            <a:endParaRPr lang="en-US" dirty="0"/>
          </a:p>
        </p:txBody>
      </p:sp>
      <p:sp>
        <p:nvSpPr>
          <p:cNvPr id="7" name="Title 1">
            <a:extLst>
              <a:ext uri="{FF2B5EF4-FFF2-40B4-BE49-F238E27FC236}">
                <a16:creationId xmlns:a16="http://schemas.microsoft.com/office/drawing/2014/main" id="{A133E65C-13AC-4ACC-9885-B5ECB3819EF6}"/>
              </a:ext>
            </a:extLst>
          </p:cNvPr>
          <p:cNvSpPr txBox="1">
            <a:spLocks/>
          </p:cNvSpPr>
          <p:nvPr userDrawn="1"/>
        </p:nvSpPr>
        <p:spPr>
          <a:xfrm>
            <a:off x="1737360" y="97359"/>
            <a:ext cx="10058400" cy="791475"/>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a:lstStyle>
          <a:p>
            <a:pPr algn="r"/>
            <a:endParaRPr lang="en-US" sz="3300" dirty="0"/>
          </a:p>
        </p:txBody>
      </p:sp>
      <p:sp>
        <p:nvSpPr>
          <p:cNvPr id="8" name="Title Placeholder 6"/>
          <p:cNvSpPr>
            <a:spLocks noGrp="1"/>
          </p:cNvSpPr>
          <p:nvPr>
            <p:ph type="title"/>
          </p:nvPr>
        </p:nvSpPr>
        <p:spPr>
          <a:xfrm>
            <a:off x="1737360" y="91440"/>
            <a:ext cx="9845040" cy="795528"/>
          </a:xfrm>
          <a:prstGeom prst="rect">
            <a:avLst/>
          </a:prstGeom>
        </p:spPr>
        <p:txBody>
          <a:bodyPr vert="horz" lIns="91440" tIns="45720" rIns="91440" bIns="45720" rtlCol="0" anchor="ctr">
            <a:normAutofit/>
          </a:bodyPr>
          <a:lstStyle>
            <a:lvl1pPr>
              <a:defRPr sz="3600"/>
            </a:lvl1pPr>
          </a:lstStyle>
          <a:p>
            <a:r>
              <a:rPr lang="en-US" dirty="0"/>
              <a:t>Click to edit Master title style</a:t>
            </a:r>
          </a:p>
        </p:txBody>
      </p:sp>
      <p:sp>
        <p:nvSpPr>
          <p:cNvPr id="10" name="TextBox 9"/>
          <p:cNvSpPr txBox="1"/>
          <p:nvPr userDrawn="1"/>
        </p:nvSpPr>
        <p:spPr>
          <a:xfrm flipH="1">
            <a:off x="4495800" y="0"/>
            <a:ext cx="3200400" cy="253916"/>
          </a:xfrm>
          <a:prstGeom prst="rect">
            <a:avLst/>
          </a:prstGeom>
        </p:spPr>
        <p:txBody>
          <a:bodyPr wrap="square" rtlCol="0" anchor="t">
            <a:spAutoFit/>
          </a:bodyPr>
          <a:lstStyle/>
          <a:p>
            <a:pPr lvl="0" algn="ctr"/>
            <a:r>
              <a:rPr lang="en-US" sz="1050" b="1" kern="1200" baseline="0" dirty="0">
                <a:solidFill>
                  <a:schemeClr val="accent6"/>
                </a:solidFill>
                <a:latin typeface="Trebuchet MS" panose="020B0603020202020204" pitchFamily="34" charset="0"/>
                <a:ea typeface="+mn-ea"/>
                <a:cs typeface="+mn-cs"/>
              </a:rPr>
              <a:t>UNCLASSIFIED</a:t>
            </a:r>
          </a:p>
        </p:txBody>
      </p:sp>
      <p:sp>
        <p:nvSpPr>
          <p:cNvPr id="13" name="TextBox 12"/>
          <p:cNvSpPr txBox="1"/>
          <p:nvPr userDrawn="1"/>
        </p:nvSpPr>
        <p:spPr>
          <a:xfrm flipH="1">
            <a:off x="4495800" y="6604084"/>
            <a:ext cx="3200400" cy="253916"/>
          </a:xfrm>
          <a:prstGeom prst="rect">
            <a:avLst/>
          </a:prstGeom>
        </p:spPr>
        <p:txBody>
          <a:bodyPr wrap="square" rtlCol="0" anchor="b">
            <a:spAutoFit/>
          </a:bodyPr>
          <a:lstStyle/>
          <a:p>
            <a:pPr lvl="0" algn="ctr"/>
            <a:r>
              <a:rPr lang="en-US" sz="1050" b="1" kern="1200" baseline="0" dirty="0">
                <a:solidFill>
                  <a:schemeClr val="accent6"/>
                </a:solidFill>
                <a:latin typeface="Trebuchet MS" panose="020B0603020202020204" pitchFamily="34" charset="0"/>
                <a:ea typeface="+mn-ea"/>
                <a:cs typeface="+mn-cs"/>
              </a:rPr>
              <a:t>UNCLASSIFIED</a:t>
            </a:r>
          </a:p>
        </p:txBody>
      </p:sp>
    </p:spTree>
    <p:extLst>
      <p:ext uri="{BB962C8B-B14F-4D97-AF65-F5344CB8AC3E}">
        <p14:creationId xmlns:p14="http://schemas.microsoft.com/office/powerpoint/2010/main" val="381650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B98B1C1C-550C-4B65-8A7A-340A5B676331}" type="slidenum">
              <a:rPr lang="en-US" smtClean="0"/>
              <a:t>‹#›</a:t>
            </a:fld>
            <a:endParaRPr lang="en-US" dirty="0"/>
          </a:p>
        </p:txBody>
      </p:sp>
      <p:sp>
        <p:nvSpPr>
          <p:cNvPr id="8" name="Footer Placeholder 4"/>
          <p:cNvSpPr>
            <a:spLocks noGrp="1"/>
          </p:cNvSpPr>
          <p:nvPr>
            <p:ph type="ftr" sz="quarter" idx="11"/>
          </p:nvPr>
        </p:nvSpPr>
        <p:spPr>
          <a:xfrm>
            <a:off x="4038600" y="6217922"/>
            <a:ext cx="4114800" cy="365125"/>
          </a:xfrm>
        </p:spPr>
        <p:txBody>
          <a:bodyPr/>
          <a:lstStyle>
            <a:lvl1pPr>
              <a:defRPr b="1" i="1">
                <a:solidFill>
                  <a:schemeClr val="tx1"/>
                </a:solidFill>
              </a:defRPr>
            </a:lvl1pPr>
          </a:lstStyle>
          <a:p>
            <a:endParaRPr lang="en-US" dirty="0"/>
          </a:p>
        </p:txBody>
      </p:sp>
      <p:sp>
        <p:nvSpPr>
          <p:cNvPr id="9" name="TextBox 8"/>
          <p:cNvSpPr txBox="1"/>
          <p:nvPr userDrawn="1"/>
        </p:nvSpPr>
        <p:spPr>
          <a:xfrm flipH="1">
            <a:off x="4495800" y="0"/>
            <a:ext cx="3200400" cy="253916"/>
          </a:xfrm>
          <a:prstGeom prst="rect">
            <a:avLst/>
          </a:prstGeom>
        </p:spPr>
        <p:txBody>
          <a:bodyPr wrap="square" rtlCol="0" anchor="t">
            <a:spAutoFit/>
          </a:bodyPr>
          <a:lstStyle/>
          <a:p>
            <a:pPr lvl="0" algn="ctr"/>
            <a:r>
              <a:rPr lang="en-US" sz="1050" b="1" kern="1200" baseline="0" dirty="0">
                <a:solidFill>
                  <a:schemeClr val="accent6"/>
                </a:solidFill>
                <a:latin typeface="Trebuchet MS" panose="020B0603020202020204" pitchFamily="34" charset="0"/>
                <a:ea typeface="+mn-ea"/>
                <a:cs typeface="+mn-cs"/>
              </a:rPr>
              <a:t>UNCLASSIFIED</a:t>
            </a:r>
          </a:p>
        </p:txBody>
      </p:sp>
      <p:sp>
        <p:nvSpPr>
          <p:cNvPr id="10" name="TextBox 9"/>
          <p:cNvSpPr txBox="1"/>
          <p:nvPr userDrawn="1"/>
        </p:nvSpPr>
        <p:spPr>
          <a:xfrm flipH="1">
            <a:off x="4495800" y="6604084"/>
            <a:ext cx="3200400" cy="253916"/>
          </a:xfrm>
          <a:prstGeom prst="rect">
            <a:avLst/>
          </a:prstGeom>
        </p:spPr>
        <p:txBody>
          <a:bodyPr wrap="square" rtlCol="0" anchor="b">
            <a:spAutoFit/>
          </a:bodyPr>
          <a:lstStyle/>
          <a:p>
            <a:pPr lvl="0" algn="ctr"/>
            <a:r>
              <a:rPr lang="en-US" sz="1050" b="1" kern="1200" baseline="0" dirty="0">
                <a:solidFill>
                  <a:schemeClr val="accent6"/>
                </a:solidFill>
                <a:latin typeface="Trebuchet MS" panose="020B0603020202020204" pitchFamily="34" charset="0"/>
                <a:ea typeface="+mn-ea"/>
                <a:cs typeface="+mn-cs"/>
              </a:rPr>
              <a:t>UNCLASSIFIED</a:t>
            </a:r>
          </a:p>
        </p:txBody>
      </p:sp>
      <p:sp>
        <p:nvSpPr>
          <p:cNvPr id="12" name="Title Placeholder 6"/>
          <p:cNvSpPr>
            <a:spLocks noGrp="1"/>
          </p:cNvSpPr>
          <p:nvPr>
            <p:ph type="title"/>
          </p:nvPr>
        </p:nvSpPr>
        <p:spPr>
          <a:xfrm>
            <a:off x="1737360" y="91440"/>
            <a:ext cx="9845040" cy="795528"/>
          </a:xfrm>
          <a:prstGeom prst="rect">
            <a:avLst/>
          </a:prstGeom>
        </p:spPr>
        <p:txBody>
          <a:bodyPr vert="horz" lIns="91440" tIns="45720" rIns="91440" bIns="45720" rtlCol="0" anchor="ctr">
            <a:normAutofit/>
          </a:bodyPr>
          <a:lstStyle>
            <a:lvl1pPr>
              <a:defRPr sz="3400" b="1"/>
            </a:lvl1pPr>
          </a:lstStyle>
          <a:p>
            <a:r>
              <a:rPr lang="en-US" dirty="0"/>
              <a:t>Click to edit Master title style</a:t>
            </a:r>
          </a:p>
        </p:txBody>
      </p:sp>
    </p:spTree>
    <p:extLst>
      <p:ext uri="{BB962C8B-B14F-4D97-AF65-F5344CB8AC3E}">
        <p14:creationId xmlns:p14="http://schemas.microsoft.com/office/powerpoint/2010/main" val="65581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B98B1C1C-550C-4B65-8A7A-340A5B676331}" type="slidenum">
              <a:rPr lang="en-US" smtClean="0"/>
              <a:pPr/>
              <a:t>‹#›</a:t>
            </a:fld>
            <a:endParaRPr lang="en-US" dirty="0"/>
          </a:p>
        </p:txBody>
      </p:sp>
      <p:sp>
        <p:nvSpPr>
          <p:cNvPr id="10" name="Footer Placeholder 4"/>
          <p:cNvSpPr>
            <a:spLocks noGrp="1"/>
          </p:cNvSpPr>
          <p:nvPr>
            <p:ph type="ftr" sz="quarter" idx="11"/>
          </p:nvPr>
        </p:nvSpPr>
        <p:spPr>
          <a:xfrm>
            <a:off x="4038600" y="6217922"/>
            <a:ext cx="4114800" cy="365125"/>
          </a:xfrm>
        </p:spPr>
        <p:txBody>
          <a:bodyPr/>
          <a:lstStyle>
            <a:lvl1pPr>
              <a:defRPr b="1" i="1">
                <a:solidFill>
                  <a:schemeClr val="tx1"/>
                </a:solidFill>
              </a:defRPr>
            </a:lvl1pPr>
          </a:lstStyle>
          <a:p>
            <a:endParaRPr lang="en-US" dirty="0"/>
          </a:p>
        </p:txBody>
      </p:sp>
      <p:sp>
        <p:nvSpPr>
          <p:cNvPr id="11" name="TextBox 10"/>
          <p:cNvSpPr txBox="1"/>
          <p:nvPr userDrawn="1"/>
        </p:nvSpPr>
        <p:spPr>
          <a:xfrm flipH="1">
            <a:off x="4495800" y="0"/>
            <a:ext cx="3200400" cy="274320"/>
          </a:xfrm>
          <a:prstGeom prst="rect">
            <a:avLst/>
          </a:prstGeom>
        </p:spPr>
        <p:txBody>
          <a:bodyPr wrap="square" rtlCol="0" anchor="t">
            <a:spAutoFit/>
          </a:bodyPr>
          <a:lstStyle/>
          <a:p>
            <a:pPr lvl="0" algn="ctr"/>
            <a:r>
              <a:rPr lang="en-US" sz="1050" b="1" kern="1200" baseline="0" dirty="0">
                <a:solidFill>
                  <a:schemeClr val="accent6"/>
                </a:solidFill>
                <a:latin typeface="Trebuchet MS" panose="020B0603020202020204" pitchFamily="34" charset="0"/>
                <a:ea typeface="+mn-ea"/>
                <a:cs typeface="+mn-cs"/>
              </a:rPr>
              <a:t>CONTROLLED UNCLASSIFIED INFORMATION</a:t>
            </a:r>
          </a:p>
        </p:txBody>
      </p:sp>
      <p:sp>
        <p:nvSpPr>
          <p:cNvPr id="12" name="TextBox 11"/>
          <p:cNvSpPr txBox="1"/>
          <p:nvPr userDrawn="1"/>
        </p:nvSpPr>
        <p:spPr>
          <a:xfrm flipH="1">
            <a:off x="4495800" y="6604084"/>
            <a:ext cx="3200400" cy="253916"/>
          </a:xfrm>
          <a:prstGeom prst="rect">
            <a:avLst/>
          </a:prstGeom>
        </p:spPr>
        <p:txBody>
          <a:bodyPr wrap="square" rtlCol="0" anchor="b">
            <a:spAutoFit/>
          </a:bodyPr>
          <a:lstStyle/>
          <a:p>
            <a:pPr lvl="0" algn="ctr"/>
            <a:r>
              <a:rPr lang="en-US" sz="1050" b="1" kern="1200" baseline="0" dirty="0">
                <a:solidFill>
                  <a:schemeClr val="accent6"/>
                </a:solidFill>
                <a:latin typeface="Trebuchet MS" panose="020B0603020202020204" pitchFamily="34" charset="0"/>
                <a:ea typeface="+mn-ea"/>
                <a:cs typeface="+mn-cs"/>
              </a:rPr>
              <a:t>CONTROLLED UNCLASSIFIED INFORMATION</a:t>
            </a:r>
          </a:p>
        </p:txBody>
      </p:sp>
    </p:spTree>
    <p:extLst>
      <p:ext uri="{BB962C8B-B14F-4D97-AF65-F5344CB8AC3E}">
        <p14:creationId xmlns:p14="http://schemas.microsoft.com/office/powerpoint/2010/main" val="177838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640" y="1371600"/>
            <a:ext cx="5486400" cy="47548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26480" y="1371600"/>
            <a:ext cx="5486400" cy="47548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B98B1C1C-550C-4B65-8A7A-340A5B676331}" type="slidenum">
              <a:rPr lang="en-US" smtClean="0"/>
              <a:t>‹#›</a:t>
            </a:fld>
            <a:endParaRPr lang="en-US" dirty="0"/>
          </a:p>
        </p:txBody>
      </p:sp>
      <p:sp>
        <p:nvSpPr>
          <p:cNvPr id="10" name="Title Placeholder 6"/>
          <p:cNvSpPr>
            <a:spLocks noGrp="1"/>
          </p:cNvSpPr>
          <p:nvPr>
            <p:ph type="title"/>
          </p:nvPr>
        </p:nvSpPr>
        <p:spPr>
          <a:xfrm>
            <a:off x="1066800" y="91440"/>
            <a:ext cx="10515600" cy="795528"/>
          </a:xfrm>
          <a:prstGeom prst="rect">
            <a:avLst/>
          </a:prstGeom>
        </p:spPr>
        <p:txBody>
          <a:bodyPr vert="horz" lIns="91440" tIns="45720" rIns="91440" bIns="45720" rtlCol="0" anchor="ctr">
            <a:normAutofit/>
          </a:bodyPr>
          <a:lstStyle>
            <a:lvl1pPr>
              <a:defRPr sz="3600"/>
            </a:lvl1pPr>
          </a:lstStyle>
          <a:p>
            <a:r>
              <a:rPr lang="en-US" dirty="0"/>
              <a:t>Click to edit Master title style</a:t>
            </a:r>
          </a:p>
        </p:txBody>
      </p:sp>
      <p:sp>
        <p:nvSpPr>
          <p:cNvPr id="11" name="Footer Placeholder 4"/>
          <p:cNvSpPr>
            <a:spLocks noGrp="1"/>
          </p:cNvSpPr>
          <p:nvPr>
            <p:ph type="ftr" sz="quarter" idx="11"/>
          </p:nvPr>
        </p:nvSpPr>
        <p:spPr>
          <a:xfrm>
            <a:off x="4038600" y="6217922"/>
            <a:ext cx="4114800" cy="365125"/>
          </a:xfrm>
        </p:spPr>
        <p:txBody>
          <a:bodyPr/>
          <a:lstStyle>
            <a:lvl1pPr>
              <a:defRPr b="1" i="1">
                <a:solidFill>
                  <a:schemeClr val="tx1"/>
                </a:solidFill>
              </a:defRPr>
            </a:lvl1pPr>
          </a:lstStyle>
          <a:p>
            <a:endParaRPr lang="en-US" dirty="0"/>
          </a:p>
        </p:txBody>
      </p:sp>
      <p:sp>
        <p:nvSpPr>
          <p:cNvPr id="12" name="TextBox 11"/>
          <p:cNvSpPr txBox="1"/>
          <p:nvPr userDrawn="1"/>
        </p:nvSpPr>
        <p:spPr>
          <a:xfrm flipH="1">
            <a:off x="4495800" y="0"/>
            <a:ext cx="3200400" cy="274320"/>
          </a:xfrm>
          <a:prstGeom prst="rect">
            <a:avLst/>
          </a:prstGeom>
        </p:spPr>
        <p:txBody>
          <a:bodyPr wrap="square" rtlCol="0" anchor="t">
            <a:spAutoFit/>
          </a:bodyPr>
          <a:lstStyle/>
          <a:p>
            <a:pPr lvl="0" algn="ctr"/>
            <a:r>
              <a:rPr lang="en-US" sz="1050" b="1" kern="1200" baseline="0" dirty="0">
                <a:solidFill>
                  <a:schemeClr val="accent6"/>
                </a:solidFill>
                <a:latin typeface="Trebuchet MS" panose="020B0603020202020204" pitchFamily="34" charset="0"/>
                <a:ea typeface="+mn-ea"/>
                <a:cs typeface="+mn-cs"/>
              </a:rPr>
              <a:t>CONTROLLED UNCLASSIFIED INFORMATION</a:t>
            </a:r>
          </a:p>
        </p:txBody>
      </p:sp>
      <p:sp>
        <p:nvSpPr>
          <p:cNvPr id="13" name="TextBox 12"/>
          <p:cNvSpPr txBox="1"/>
          <p:nvPr userDrawn="1"/>
        </p:nvSpPr>
        <p:spPr>
          <a:xfrm flipH="1">
            <a:off x="4495800" y="6604084"/>
            <a:ext cx="3200400" cy="253916"/>
          </a:xfrm>
          <a:prstGeom prst="rect">
            <a:avLst/>
          </a:prstGeom>
        </p:spPr>
        <p:txBody>
          <a:bodyPr wrap="square" rtlCol="0" anchor="b">
            <a:spAutoFit/>
          </a:bodyPr>
          <a:lstStyle/>
          <a:p>
            <a:pPr lvl="0" algn="ctr"/>
            <a:r>
              <a:rPr lang="en-US" sz="1050" b="1" kern="1200" baseline="0" dirty="0">
                <a:solidFill>
                  <a:schemeClr val="accent6"/>
                </a:solidFill>
                <a:latin typeface="Trebuchet MS" panose="020B0603020202020204" pitchFamily="34" charset="0"/>
                <a:ea typeface="+mn-ea"/>
                <a:cs typeface="+mn-cs"/>
              </a:rPr>
              <a:t>CONTROLLED UNCLASSIFIED INFORMATION</a:t>
            </a:r>
          </a:p>
        </p:txBody>
      </p:sp>
    </p:spTree>
    <p:extLst>
      <p:ext uri="{BB962C8B-B14F-4D97-AF65-F5344CB8AC3E}">
        <p14:creationId xmlns:p14="http://schemas.microsoft.com/office/powerpoint/2010/main" val="474946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 y="1371600"/>
            <a:ext cx="54864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548640" y="2286000"/>
            <a:ext cx="5486400" cy="39319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371600"/>
            <a:ext cx="548640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6126480" y="2286000"/>
            <a:ext cx="5486400" cy="3931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fld id="{B98B1C1C-550C-4B65-8A7A-340A5B676331}" type="slidenum">
              <a:rPr lang="en-US" smtClean="0"/>
              <a:t>‹#›</a:t>
            </a:fld>
            <a:endParaRPr lang="en-US" dirty="0"/>
          </a:p>
        </p:txBody>
      </p:sp>
      <p:sp>
        <p:nvSpPr>
          <p:cNvPr id="11" name="Title Placeholder 6"/>
          <p:cNvSpPr>
            <a:spLocks noGrp="1"/>
          </p:cNvSpPr>
          <p:nvPr>
            <p:ph type="title"/>
          </p:nvPr>
        </p:nvSpPr>
        <p:spPr>
          <a:xfrm>
            <a:off x="1066800" y="91440"/>
            <a:ext cx="10515600" cy="795528"/>
          </a:xfrm>
          <a:prstGeom prst="rect">
            <a:avLst/>
          </a:prstGeom>
        </p:spPr>
        <p:txBody>
          <a:bodyPr vert="horz" lIns="91440" tIns="45720" rIns="91440" bIns="45720" rtlCol="0" anchor="ctr">
            <a:normAutofit/>
          </a:bodyPr>
          <a:lstStyle/>
          <a:p>
            <a:r>
              <a:rPr lang="en-US" dirty="0"/>
              <a:t>Click to edit Master title style</a:t>
            </a:r>
          </a:p>
        </p:txBody>
      </p:sp>
      <p:sp>
        <p:nvSpPr>
          <p:cNvPr id="12" name="Footer Placeholder 4"/>
          <p:cNvSpPr>
            <a:spLocks noGrp="1"/>
          </p:cNvSpPr>
          <p:nvPr>
            <p:ph type="ftr" sz="quarter" idx="11"/>
          </p:nvPr>
        </p:nvSpPr>
        <p:spPr>
          <a:xfrm>
            <a:off x="4038600" y="6217922"/>
            <a:ext cx="4114800" cy="365125"/>
          </a:xfrm>
        </p:spPr>
        <p:txBody>
          <a:bodyPr/>
          <a:lstStyle>
            <a:lvl1pPr>
              <a:defRPr b="1" i="1">
                <a:solidFill>
                  <a:schemeClr val="tx1"/>
                </a:solidFill>
              </a:defRPr>
            </a:lvl1pPr>
          </a:lstStyle>
          <a:p>
            <a:endParaRPr lang="en-US" dirty="0"/>
          </a:p>
        </p:txBody>
      </p:sp>
      <p:sp>
        <p:nvSpPr>
          <p:cNvPr id="13" name="TextBox 12"/>
          <p:cNvSpPr txBox="1"/>
          <p:nvPr userDrawn="1"/>
        </p:nvSpPr>
        <p:spPr>
          <a:xfrm flipH="1">
            <a:off x="4495800" y="0"/>
            <a:ext cx="3200400" cy="274320"/>
          </a:xfrm>
          <a:prstGeom prst="rect">
            <a:avLst/>
          </a:prstGeom>
        </p:spPr>
        <p:txBody>
          <a:bodyPr wrap="square" rtlCol="0" anchor="t">
            <a:spAutoFit/>
          </a:bodyPr>
          <a:lstStyle/>
          <a:p>
            <a:pPr lvl="0" algn="ctr"/>
            <a:r>
              <a:rPr lang="en-US" sz="1050" b="1" kern="1200" baseline="0" dirty="0">
                <a:solidFill>
                  <a:schemeClr val="accent6"/>
                </a:solidFill>
                <a:latin typeface="Trebuchet MS" panose="020B0603020202020204" pitchFamily="34" charset="0"/>
                <a:ea typeface="+mn-ea"/>
                <a:cs typeface="+mn-cs"/>
              </a:rPr>
              <a:t>CONTROLLED UNCLASSIFIED INFORMATION</a:t>
            </a:r>
          </a:p>
        </p:txBody>
      </p:sp>
      <p:sp>
        <p:nvSpPr>
          <p:cNvPr id="14" name="TextBox 13"/>
          <p:cNvSpPr txBox="1"/>
          <p:nvPr userDrawn="1"/>
        </p:nvSpPr>
        <p:spPr>
          <a:xfrm flipH="1">
            <a:off x="4495800" y="6604084"/>
            <a:ext cx="3200400" cy="253916"/>
          </a:xfrm>
          <a:prstGeom prst="rect">
            <a:avLst/>
          </a:prstGeom>
        </p:spPr>
        <p:txBody>
          <a:bodyPr wrap="square" rtlCol="0" anchor="b">
            <a:spAutoFit/>
          </a:bodyPr>
          <a:lstStyle/>
          <a:p>
            <a:pPr lvl="0" algn="ctr"/>
            <a:r>
              <a:rPr lang="en-US" sz="1050" b="1" kern="1200" baseline="0" dirty="0">
                <a:solidFill>
                  <a:schemeClr val="accent6"/>
                </a:solidFill>
                <a:latin typeface="Trebuchet MS" panose="020B0603020202020204" pitchFamily="34" charset="0"/>
                <a:ea typeface="+mn-ea"/>
                <a:cs typeface="+mn-cs"/>
              </a:rPr>
              <a:t>CONTROLLED UNCLASSIFIED INFORMATION</a:t>
            </a:r>
          </a:p>
        </p:txBody>
      </p:sp>
    </p:spTree>
    <p:extLst>
      <p:ext uri="{BB962C8B-B14F-4D97-AF65-F5344CB8AC3E}">
        <p14:creationId xmlns:p14="http://schemas.microsoft.com/office/powerpoint/2010/main" val="1064032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2625563" y="391279"/>
            <a:ext cx="9467851" cy="539750"/>
          </a:xfrm>
        </p:spPr>
        <p:txBody>
          <a:bodyPr/>
          <a:lstStyle/>
          <a:p>
            <a:r>
              <a:rPr lang="en-US"/>
              <a:t>Click to edit Master title style</a:t>
            </a:r>
          </a:p>
        </p:txBody>
      </p:sp>
      <p:sp>
        <p:nvSpPr>
          <p:cNvPr id="5" name="Content Placeholder 1"/>
          <p:cNvSpPr>
            <a:spLocks noGrp="1"/>
          </p:cNvSpPr>
          <p:nvPr>
            <p:ph idx="10"/>
          </p:nvPr>
        </p:nvSpPr>
        <p:spPr>
          <a:xfrm>
            <a:off x="615951" y="1306285"/>
            <a:ext cx="10852149" cy="50335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922281"/>
      </p:ext>
    </p:extLst>
  </p:cSld>
  <p:clrMapOvr>
    <a:masterClrMapping/>
  </p:clrMapOvr>
  <p:transition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38923"/>
            <a:ext cx="95504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normAutofit/>
          </a:bodyPr>
          <a:lstStyle>
            <a:lvl1pPr>
              <a:defRPr sz="2400">
                <a:latin typeface="Helvetica" pitchFamily="34" charset="0"/>
              </a:defRPr>
            </a:lvl1pPr>
            <a:lvl2pPr>
              <a:defRPr sz="2000">
                <a:latin typeface="Helvetica" pitchFamily="34" charset="0"/>
              </a:defRPr>
            </a:lvl2pPr>
            <a:lvl3pPr>
              <a:defRPr sz="1800">
                <a:latin typeface="Helvetica" pitchFamily="34" charset="0"/>
              </a:defRPr>
            </a:lvl3pPr>
            <a:lvl4pPr>
              <a:defRPr sz="1600">
                <a:latin typeface="Helvetica" pitchFamily="34" charset="0"/>
              </a:defRPr>
            </a:lvl4pPr>
            <a:lvl5pPr>
              <a:defRPr sz="1600">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atin typeface="Helvetica" pitchFamily="34" charset="0"/>
              </a:defRPr>
            </a:lvl1pPr>
            <a:lvl2pPr>
              <a:defRPr sz="2000">
                <a:latin typeface="Helvetica" pitchFamily="34" charset="0"/>
              </a:defRPr>
            </a:lvl2pPr>
            <a:lvl3pPr>
              <a:defRPr sz="1800">
                <a:latin typeface="Helvetica" pitchFamily="34" charset="0"/>
              </a:defRPr>
            </a:lvl3pPr>
            <a:lvl4pPr>
              <a:defRPr sz="1600">
                <a:latin typeface="Helvetica" pitchFamily="34" charset="0"/>
              </a:defRPr>
            </a:lvl4pPr>
            <a:lvl5pPr>
              <a:defRPr sz="1600">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5422A4-220E-41D3-A252-B268250F1B9A}" type="datetime5">
              <a:rPr lang="en-US" smtClean="0">
                <a:solidFill>
                  <a:prstClr val="black">
                    <a:tint val="75000"/>
                  </a:prstClr>
                </a:solidFill>
              </a:rPr>
              <a:t>14-Aug-23</a:t>
            </a:fld>
            <a:endParaRPr lang="en-US">
              <a:solidFill>
                <a:prstClr val="black">
                  <a:tint val="75000"/>
                </a:prstClr>
              </a:solidFill>
            </a:endParaRPr>
          </a:p>
        </p:txBody>
      </p:sp>
      <p:sp>
        <p:nvSpPr>
          <p:cNvPr id="9" name="Rectangle 72"/>
          <p:cNvSpPr>
            <a:spLocks noChangeArrowheads="1"/>
          </p:cNvSpPr>
          <p:nvPr userDrawn="1"/>
        </p:nvSpPr>
        <p:spPr bwMode="auto">
          <a:xfrm>
            <a:off x="609600" y="1228673"/>
            <a:ext cx="7315200" cy="74613"/>
          </a:xfrm>
          <a:prstGeom prst="rect">
            <a:avLst/>
          </a:prstGeom>
          <a:gradFill rotWithShape="0">
            <a:gsLst>
              <a:gs pos="0">
                <a:schemeClr val="accent1">
                  <a:gamma/>
                  <a:tint val="0"/>
                  <a:invGamma/>
                </a:schemeClr>
              </a:gs>
              <a:gs pos="50000">
                <a:srgbClr val="1394CB"/>
              </a:gs>
              <a:gs pos="100000">
                <a:schemeClr val="accent1">
                  <a:gamma/>
                  <a:tint val="0"/>
                  <a:invGamma/>
                </a:schemeClr>
              </a:gs>
            </a:gsLst>
            <a:lin ang="0" scaled="1"/>
          </a:gradFill>
          <a:ln w="9525">
            <a:noFill/>
            <a:miter lim="800000"/>
            <a:headEnd/>
            <a:tailEnd/>
          </a:ln>
          <a:effectLst/>
        </p:spPr>
        <p:txBody>
          <a:bodyPr wrap="none" anchor="ctr"/>
          <a:lstStyle/>
          <a:p>
            <a:pPr>
              <a:defRPr/>
            </a:pPr>
            <a:endParaRPr lang="en-US" sz="1800">
              <a:solidFill>
                <a:prstClr val="black"/>
              </a:solidFill>
            </a:endParaRPr>
          </a:p>
        </p:txBody>
      </p:sp>
      <p:sp>
        <p:nvSpPr>
          <p:cNvPr id="15" name="Date Placeholder 3"/>
          <p:cNvSpPr txBox="1">
            <a:spLocks/>
          </p:cNvSpPr>
          <p:nvPr userDrawn="1"/>
        </p:nvSpPr>
        <p:spPr>
          <a:xfrm>
            <a:off x="9065621" y="6492876"/>
            <a:ext cx="28448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Helvetica"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A18E88A-2CA3-4369-916E-1411D2AD02DD}" type="slidenum">
              <a:rPr lang="en-US" sz="1200" smtClean="0">
                <a:solidFill>
                  <a:prstClr val="black">
                    <a:tint val="75000"/>
                  </a:prstClr>
                </a:solidFill>
              </a:rPr>
              <a:t>‹#›</a:t>
            </a:fld>
            <a:endParaRPr lang="en-US" sz="1200" dirty="0">
              <a:solidFill>
                <a:prstClr val="black">
                  <a:tint val="75000"/>
                </a:prstClr>
              </a:solidFill>
            </a:endParaRPr>
          </a:p>
        </p:txBody>
      </p:sp>
    </p:spTree>
    <p:extLst>
      <p:ext uri="{BB962C8B-B14F-4D97-AF65-F5344CB8AC3E}">
        <p14:creationId xmlns:p14="http://schemas.microsoft.com/office/powerpoint/2010/main" val="485749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33">
            <a:extLst>
              <a:ext uri="{FF2B5EF4-FFF2-40B4-BE49-F238E27FC236}">
                <a16:creationId xmlns:a16="http://schemas.microsoft.com/office/drawing/2014/main" id="{6BFE5698-69EF-2E41-D22F-A29020274581}"/>
              </a:ext>
            </a:extLst>
          </p:cNvPr>
          <p:cNvSpPr>
            <a:spLocks noGrp="1"/>
          </p:cNvSpPr>
          <p:nvPr>
            <p:ph type="sldNum" sz="quarter" idx="4"/>
          </p:nvPr>
        </p:nvSpPr>
        <p:spPr>
          <a:xfrm>
            <a:off x="11544811" y="6597801"/>
            <a:ext cx="559773" cy="252179"/>
          </a:xfrm>
          <a:prstGeom prst="rect">
            <a:avLst/>
          </a:prstGeom>
        </p:spPr>
        <p:txBody>
          <a:bodyPr/>
          <a:lstStyle>
            <a:lvl1pPr algn="r">
              <a:defRPr/>
            </a:lvl1pPr>
          </a:lstStyle>
          <a:p>
            <a:fld id="{B6F15528-21DE-4FAA-801E-634DDDAF4B2B}" type="slidenum">
              <a:rPr lang="en-US" sz="1100" b="1" smtClean="0">
                <a:solidFill>
                  <a:schemeClr val="bg1"/>
                </a:solidFill>
                <a:latin typeface="Arial" panose="020B0604020202020204" pitchFamily="34" charset="0"/>
                <a:cs typeface="Arial" panose="020B0604020202020204" pitchFamily="34" charset="0"/>
              </a:rPr>
              <a:pPr/>
              <a:t>‹#›</a:t>
            </a:fld>
            <a:endParaRPr lang="en-US" sz="11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3301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1" i="0" u="sng">
                <a:solidFill>
                  <a:srgbClr val="F8BD3B"/>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2168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1C6835-4941-1EC9-A187-66A2C2C74031}"/>
              </a:ext>
            </a:extLst>
          </p:cNvPr>
          <p:cNvSpPr>
            <a:spLocks noGrp="1"/>
          </p:cNvSpPr>
          <p:nvPr>
            <p:ph type="body" sz="quarter" idx="10" hasCustomPrompt="1"/>
          </p:nvPr>
        </p:nvSpPr>
        <p:spPr>
          <a:xfrm>
            <a:off x="670560" y="228600"/>
            <a:ext cx="11521440" cy="548640"/>
          </a:xfrm>
          <a:prstGeom prst="rect">
            <a:avLst/>
          </a:prstGeom>
        </p:spPr>
        <p:txBody>
          <a:bodyPr anchor="ctr"/>
          <a:lstStyle>
            <a:lvl1pPr marL="0" indent="0" algn="r">
              <a:buNone/>
              <a:defRPr sz="2400" b="1">
                <a:latin typeface="Trebuchet MS" panose="020B0603020202020204" pitchFamily="34" charset="0"/>
              </a:defRPr>
            </a:lvl1pPr>
          </a:lstStyle>
          <a:p>
            <a:pPr lvl="0"/>
            <a:r>
              <a:rPr lang="en-US"/>
              <a:t>INSERT DIRECTORATE NAME (ABBV/XX)</a:t>
            </a:r>
          </a:p>
        </p:txBody>
      </p:sp>
      <p:grpSp>
        <p:nvGrpSpPr>
          <p:cNvPr id="10" name="Group 9">
            <a:extLst>
              <a:ext uri="{FF2B5EF4-FFF2-40B4-BE49-F238E27FC236}">
                <a16:creationId xmlns:a16="http://schemas.microsoft.com/office/drawing/2014/main" id="{475B9BBA-D1E1-FF38-F34A-F16C6B1B3C51}"/>
              </a:ext>
            </a:extLst>
          </p:cNvPr>
          <p:cNvGrpSpPr/>
          <p:nvPr userDrawn="1"/>
        </p:nvGrpSpPr>
        <p:grpSpPr>
          <a:xfrm>
            <a:off x="228600" y="5760720"/>
            <a:ext cx="845646" cy="776564"/>
            <a:chOff x="11233150" y="5859981"/>
            <a:chExt cx="845646" cy="776564"/>
          </a:xfrm>
        </p:grpSpPr>
        <p:sp>
          <p:nvSpPr>
            <p:cNvPr id="20" name="Rectangle 19">
              <a:extLst>
                <a:ext uri="{FF2B5EF4-FFF2-40B4-BE49-F238E27FC236}">
                  <a16:creationId xmlns:a16="http://schemas.microsoft.com/office/drawing/2014/main" id="{D9F259E3-2D53-5030-F105-FE7DE7B13986}"/>
                </a:ext>
              </a:extLst>
            </p:cNvPr>
            <p:cNvSpPr/>
            <p:nvPr userDrawn="1"/>
          </p:nvSpPr>
          <p:spPr>
            <a:xfrm>
              <a:off x="11233150" y="5859981"/>
              <a:ext cx="829771" cy="7765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66D6436-C6D1-C6D7-7C19-C390F4DF818D}"/>
                </a:ext>
              </a:extLst>
            </p:cNvPr>
            <p:cNvSpPr txBox="1"/>
            <p:nvPr userDrawn="1"/>
          </p:nvSpPr>
          <p:spPr>
            <a:xfrm>
              <a:off x="11411284" y="5990214"/>
              <a:ext cx="66751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a:t>Assigned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a:t>Matrix</a:t>
              </a:r>
            </a:p>
            <a:p>
              <a:r>
                <a:rPr lang="en-US" sz="900" b="0">
                  <a:solidFill>
                    <a:srgbClr val="00B050"/>
                  </a:solidFill>
                </a:rPr>
                <a:t>Inbound</a:t>
              </a:r>
            </a:p>
            <a:p>
              <a:r>
                <a:rPr lang="en-US" sz="900" b="0">
                  <a:solidFill>
                    <a:srgbClr val="FF0000"/>
                  </a:solidFill>
                </a:rPr>
                <a:t>Outbound</a:t>
              </a:r>
            </a:p>
          </p:txBody>
        </p:sp>
        <p:sp>
          <p:nvSpPr>
            <p:cNvPr id="28" name="TextBox 27">
              <a:extLst>
                <a:ext uri="{FF2B5EF4-FFF2-40B4-BE49-F238E27FC236}">
                  <a16:creationId xmlns:a16="http://schemas.microsoft.com/office/drawing/2014/main" id="{64C9DF43-3E09-9902-2E81-ECE0247F54BA}"/>
                </a:ext>
              </a:extLst>
            </p:cNvPr>
            <p:cNvSpPr txBox="1"/>
            <p:nvPr userDrawn="1"/>
          </p:nvSpPr>
          <p:spPr>
            <a:xfrm>
              <a:off x="11327995" y="5866852"/>
              <a:ext cx="640080" cy="230832"/>
            </a:xfrm>
            <a:prstGeom prst="rect">
              <a:avLst/>
            </a:prstGeom>
            <a:noFill/>
          </p:spPr>
          <p:txBody>
            <a:bodyPr wrap="square" anchor="ctr">
              <a:spAutoFit/>
            </a:bodyPr>
            <a:lstStyle/>
            <a:p>
              <a:pPr algn="ctr"/>
              <a:r>
                <a:rPr lang="en-US" sz="900" b="1">
                  <a:highlight>
                    <a:srgbClr val="FFFF00"/>
                  </a:highlight>
                </a:rPr>
                <a:t>LEGEND</a:t>
              </a:r>
            </a:p>
          </p:txBody>
        </p:sp>
        <p:cxnSp>
          <p:nvCxnSpPr>
            <p:cNvPr id="8" name="Straight Connector 7">
              <a:extLst>
                <a:ext uri="{FF2B5EF4-FFF2-40B4-BE49-F238E27FC236}">
                  <a16:creationId xmlns:a16="http://schemas.microsoft.com/office/drawing/2014/main" id="{A5CCBD63-1BF5-02C9-0538-8582CE145D82}"/>
                </a:ext>
              </a:extLst>
            </p:cNvPr>
            <p:cNvCxnSpPr>
              <a:cxnSpLocks/>
            </p:cNvCxnSpPr>
            <p:nvPr userDrawn="1"/>
          </p:nvCxnSpPr>
          <p:spPr>
            <a:xfrm>
              <a:off x="11283545" y="6097684"/>
              <a:ext cx="182880"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F8BF7A1C-1C0B-B41C-A1F9-FB2AD7691E11}"/>
                </a:ext>
              </a:extLst>
            </p:cNvPr>
            <p:cNvCxnSpPr>
              <a:cxnSpLocks/>
            </p:cNvCxnSpPr>
            <p:nvPr userDrawn="1"/>
          </p:nvCxnSpPr>
          <p:spPr>
            <a:xfrm>
              <a:off x="11283545" y="6248263"/>
              <a:ext cx="182880" cy="0"/>
            </a:xfrm>
            <a:prstGeom prst="line">
              <a:avLst/>
            </a:prstGeom>
            <a:ln w="12700">
              <a:prstDash val="sysDash"/>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229528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87557" y="355599"/>
            <a:ext cx="5890895" cy="436880"/>
          </a:xfrm>
          <a:prstGeom prst="rect">
            <a:avLst/>
          </a:prstGeom>
        </p:spPr>
        <p:txBody>
          <a:bodyPr lIns="0" tIns="0" rIns="0" bIns="0"/>
          <a:lstStyle>
            <a:lvl1pPr>
              <a:defRPr sz="2700" b="0" i="0">
                <a:solidFill>
                  <a:schemeClr val="bg1"/>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600" b="1" i="0">
                <a:solidFill>
                  <a:srgbClr val="F8BC3A"/>
                </a:solidFill>
                <a:latin typeface="Trebuchet MS"/>
                <a:cs typeface="Trebuchet MS"/>
              </a:defRPr>
            </a:lvl1pPr>
          </a:lstStyle>
          <a:p>
            <a:endParaRPr/>
          </a:p>
        </p:txBody>
      </p:sp>
      <p:sp>
        <p:nvSpPr>
          <p:cNvPr id="5" name="Holder 5"/>
          <p:cNvSpPr>
            <a:spLocks noGrp="1"/>
          </p:cNvSpPr>
          <p:nvPr>
            <p:ph type="dt" sz="half" idx="6"/>
          </p:nvPr>
        </p:nvSpPr>
        <p:spPr>
          <a:xfrm>
            <a:off x="0" y="6632733"/>
            <a:ext cx="2804160" cy="342900"/>
          </a:xfrm>
        </p:spPr>
        <p:txBody>
          <a:bodyPr lIns="0" tIns="0" rIns="0" bIns="0"/>
          <a:lstStyle>
            <a:lvl1pPr algn="l">
              <a:defRPr>
                <a:solidFill>
                  <a:schemeClr val="tx1">
                    <a:tint val="75000"/>
                  </a:schemeClr>
                </a:solidFill>
              </a:defRPr>
            </a:lvl1pPr>
          </a:lstStyle>
          <a:p>
            <a:fld id="{A8CB8107-5B23-401F-928C-F1BD4FF1D639}" type="datetime1">
              <a:rPr lang="en-US" smtClean="0"/>
              <a:t>8/14/2023</a:t>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smtClean="0"/>
              <a:pPr/>
              <a:t>‹#›</a:t>
            </a:fld>
            <a:endParaRPr lang="en-US"/>
          </a:p>
        </p:txBody>
      </p:sp>
      <p:pic>
        <p:nvPicPr>
          <p:cNvPr id="7" name="object 11">
            <a:extLst>
              <a:ext uri="{FF2B5EF4-FFF2-40B4-BE49-F238E27FC236}">
                <a16:creationId xmlns:a16="http://schemas.microsoft.com/office/drawing/2014/main" id="{3A53BA8D-3AEC-E4E3-1F8D-81CB70B160C0}"/>
              </a:ext>
            </a:extLst>
          </p:cNvPr>
          <p:cNvPicPr/>
          <p:nvPr userDrawn="1"/>
        </p:nvPicPr>
        <p:blipFill>
          <a:blip r:embed="rId2" cstate="print"/>
          <a:stretch>
            <a:fillRect/>
          </a:stretch>
        </p:blipFill>
        <p:spPr>
          <a:xfrm>
            <a:off x="132587" y="416052"/>
            <a:ext cx="676656" cy="376427"/>
          </a:xfrm>
          <a:prstGeom prst="rect">
            <a:avLst/>
          </a:prstGeom>
        </p:spPr>
      </p:pic>
      <p:sp>
        <p:nvSpPr>
          <p:cNvPr id="16" name="object 12">
            <a:extLst>
              <a:ext uri="{FF2B5EF4-FFF2-40B4-BE49-F238E27FC236}">
                <a16:creationId xmlns:a16="http://schemas.microsoft.com/office/drawing/2014/main" id="{BAFA9D29-CFFD-B19C-DBA8-2703008EC90B}"/>
              </a:ext>
            </a:extLst>
          </p:cNvPr>
          <p:cNvSpPr txBox="1"/>
          <p:nvPr userDrawn="1"/>
        </p:nvSpPr>
        <p:spPr>
          <a:xfrm>
            <a:off x="5713095" y="6443592"/>
            <a:ext cx="765810"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7030A0"/>
                </a:solidFill>
                <a:latin typeface="Calibri"/>
                <a:cs typeface="Calibri"/>
              </a:rPr>
              <a:t>CUI</a:t>
            </a:r>
            <a:endParaRPr sz="1200" b="1" dirty="0">
              <a:solidFill>
                <a:srgbClr val="7030A0"/>
              </a:solidFill>
              <a:latin typeface="Calibri"/>
              <a:cs typeface="Calibri"/>
            </a:endParaRPr>
          </a:p>
        </p:txBody>
      </p:sp>
      <p:sp>
        <p:nvSpPr>
          <p:cNvPr id="17" name="object 12">
            <a:extLst>
              <a:ext uri="{FF2B5EF4-FFF2-40B4-BE49-F238E27FC236}">
                <a16:creationId xmlns:a16="http://schemas.microsoft.com/office/drawing/2014/main" id="{6AE1FB8E-AF1D-E444-240B-F71558A526FE}"/>
              </a:ext>
            </a:extLst>
          </p:cNvPr>
          <p:cNvSpPr txBox="1"/>
          <p:nvPr userDrawn="1"/>
        </p:nvSpPr>
        <p:spPr>
          <a:xfrm>
            <a:off x="5713095" y="217015"/>
            <a:ext cx="765810"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7030A0"/>
                </a:solidFill>
                <a:latin typeface="Calibri"/>
                <a:cs typeface="Calibri"/>
              </a:rPr>
              <a:t>CUI</a:t>
            </a:r>
            <a:endParaRPr sz="1200" b="1" dirty="0">
              <a:solidFill>
                <a:srgbClr val="7030A0"/>
              </a:solidFill>
              <a:latin typeface="Calibri"/>
              <a:cs typeface="Calibri"/>
            </a:endParaRPr>
          </a:p>
        </p:txBody>
      </p:sp>
    </p:spTree>
    <p:extLst>
      <p:ext uri="{BB962C8B-B14F-4D97-AF65-F5344CB8AC3E}">
        <p14:creationId xmlns:p14="http://schemas.microsoft.com/office/powerpoint/2010/main" val="1066522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87557" y="374679"/>
            <a:ext cx="5890895" cy="436880"/>
          </a:xfrm>
          <a:prstGeom prst="rect">
            <a:avLst/>
          </a:prstGeom>
        </p:spPr>
        <p:txBody>
          <a:bodyPr lIns="0" tIns="0" rIns="0" bIns="0"/>
          <a:lstStyle>
            <a:lvl1pPr>
              <a:defRPr sz="2700" b="0" i="0">
                <a:solidFill>
                  <a:schemeClr val="bg1"/>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B6B70EE6-A705-40AC-9C38-D9C51ADF6834}" type="datetime1">
              <a:rPr lang="en-US" smtClean="0"/>
              <a:t>8/14/2023</a:t>
            </a:fld>
            <a:endParaRPr lang="en-US"/>
          </a:p>
        </p:txBody>
      </p:sp>
      <p:sp>
        <p:nvSpPr>
          <p:cNvPr id="7" name="Holder 7"/>
          <p:cNvSpPr>
            <a:spLocks noGrp="1"/>
          </p:cNvSpPr>
          <p:nvPr>
            <p:ph type="sldNum" sz="quarter" idx="7"/>
          </p:nvPr>
        </p:nvSpPr>
        <p:spPr/>
        <p:txBody>
          <a:bodyPr lIns="0" tIns="0" rIns="0" bIns="0"/>
          <a:lstStyle>
            <a:lvl1pPr algn="r">
              <a:defRPr b="1">
                <a:solidFill>
                  <a:schemeClr val="bg1"/>
                </a:solidFill>
              </a:defRPr>
            </a:lvl1pPr>
          </a:lstStyle>
          <a:p>
            <a:fld id="{B6F15528-21DE-4FAA-801E-634DDDAF4B2B}" type="slidenum">
              <a:rPr lang="en-US" smtClean="0"/>
              <a:pPr/>
              <a:t>‹#›</a:t>
            </a:fld>
            <a:endParaRPr lang="en-US"/>
          </a:p>
        </p:txBody>
      </p:sp>
      <p:sp>
        <p:nvSpPr>
          <p:cNvPr id="10" name="object 12">
            <a:extLst>
              <a:ext uri="{FF2B5EF4-FFF2-40B4-BE49-F238E27FC236}">
                <a16:creationId xmlns:a16="http://schemas.microsoft.com/office/drawing/2014/main" id="{D5BCDA3B-98DA-63F7-4EC7-5ABC05A91188}"/>
              </a:ext>
            </a:extLst>
          </p:cNvPr>
          <p:cNvSpPr txBox="1"/>
          <p:nvPr userDrawn="1"/>
        </p:nvSpPr>
        <p:spPr>
          <a:xfrm>
            <a:off x="5713095" y="217015"/>
            <a:ext cx="765810"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7030A0"/>
                </a:solidFill>
                <a:latin typeface="Calibri"/>
                <a:cs typeface="Calibri"/>
              </a:rPr>
              <a:t>CUI</a:t>
            </a:r>
            <a:endParaRPr sz="1200" b="1" dirty="0">
              <a:solidFill>
                <a:srgbClr val="7030A0"/>
              </a:solidFill>
              <a:latin typeface="Calibri"/>
              <a:cs typeface="Calibri"/>
            </a:endParaRPr>
          </a:p>
        </p:txBody>
      </p:sp>
      <p:sp>
        <p:nvSpPr>
          <p:cNvPr id="11" name="object 12">
            <a:extLst>
              <a:ext uri="{FF2B5EF4-FFF2-40B4-BE49-F238E27FC236}">
                <a16:creationId xmlns:a16="http://schemas.microsoft.com/office/drawing/2014/main" id="{872422A8-7486-D6F8-0F52-30181D525106}"/>
              </a:ext>
            </a:extLst>
          </p:cNvPr>
          <p:cNvSpPr txBox="1"/>
          <p:nvPr userDrawn="1"/>
        </p:nvSpPr>
        <p:spPr>
          <a:xfrm>
            <a:off x="5865495" y="6400099"/>
            <a:ext cx="765810" cy="197490"/>
          </a:xfrm>
          <a:prstGeom prst="rect">
            <a:avLst/>
          </a:prstGeom>
        </p:spPr>
        <p:txBody>
          <a:bodyPr vert="horz" wrap="square" lIns="0" tIns="12700" rIns="0" bIns="0" rtlCol="0">
            <a:spAutoFit/>
          </a:bodyPr>
          <a:lstStyle/>
          <a:p>
            <a:pPr marL="12700">
              <a:lnSpc>
                <a:spcPct val="100000"/>
              </a:lnSpc>
              <a:spcBef>
                <a:spcPts val="100"/>
              </a:spcBef>
            </a:pPr>
            <a:r>
              <a:rPr lang="en-US" sz="1200" b="1" spc="-10" dirty="0">
                <a:solidFill>
                  <a:srgbClr val="7030A0"/>
                </a:solidFill>
                <a:latin typeface="Calibri"/>
                <a:cs typeface="Calibri"/>
              </a:rPr>
              <a:t>CUI</a:t>
            </a:r>
            <a:endParaRPr sz="1200" b="1" dirty="0">
              <a:solidFill>
                <a:srgbClr val="7030A0"/>
              </a:solidFill>
              <a:latin typeface="Calibri"/>
              <a:cs typeface="Calibri"/>
            </a:endParaRPr>
          </a:p>
        </p:txBody>
      </p:sp>
    </p:spTree>
    <p:extLst>
      <p:ext uri="{BB962C8B-B14F-4D97-AF65-F5344CB8AC3E}">
        <p14:creationId xmlns:p14="http://schemas.microsoft.com/office/powerpoint/2010/main" val="159859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887557" y="374679"/>
            <a:ext cx="5890895" cy="436880"/>
          </a:xfrm>
          <a:prstGeom prst="rect">
            <a:avLst/>
          </a:prstGeom>
        </p:spPr>
        <p:txBody>
          <a:bodyPr lIns="0" tIns="0" rIns="0" bIns="0"/>
          <a:lstStyle>
            <a:lvl1pPr>
              <a:defRPr sz="2700" b="0" i="0">
                <a:solidFill>
                  <a:schemeClr val="bg1"/>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FF612675-74EE-4E89-ABB6-86D46B72C173}" type="datetime1">
              <a:rPr lang="en-US" smtClean="0"/>
              <a:t>8/14/2023</a:t>
            </a:fld>
            <a:endParaRPr lang="en-US"/>
          </a:p>
        </p:txBody>
      </p:sp>
      <p:sp>
        <p:nvSpPr>
          <p:cNvPr id="5" name="Holder 5"/>
          <p:cNvSpPr>
            <a:spLocks noGrp="1"/>
          </p:cNvSpPr>
          <p:nvPr>
            <p:ph type="sldNum" sz="quarter" idx="7"/>
          </p:nvPr>
        </p:nvSpPr>
        <p:spPr>
          <a:xfrm>
            <a:off x="9388677" y="6633796"/>
            <a:ext cx="2804160" cy="184666"/>
          </a:xfrm>
        </p:spPr>
        <p:txBody>
          <a:bodyPr lIns="0" tIns="0" rIns="0" bIns="0"/>
          <a:lstStyle>
            <a:lvl1pPr algn="r">
              <a:defRPr sz="1200">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45683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4E11772-80D6-47CD-8955-A8CBE1F0E96A}" type="datetime1">
              <a:rPr lang="en-US" smtClean="0"/>
              <a:t>8/14/2023</a:t>
            </a:fld>
            <a:endParaRPr lang="en-US"/>
          </a:p>
        </p:txBody>
      </p:sp>
      <p:sp>
        <p:nvSpPr>
          <p:cNvPr id="4" name="Holder 4"/>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90460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lide #45">
    <p:spTree>
      <p:nvGrpSpPr>
        <p:cNvPr id="1" name=""/>
        <p:cNvGrpSpPr/>
        <p:nvPr/>
      </p:nvGrpSpPr>
      <p:grpSpPr>
        <a:xfrm>
          <a:off x="0" y="0"/>
          <a:ext cx="0" cy="0"/>
          <a:chOff x="0" y="0"/>
          <a:chExt cx="0" cy="0"/>
        </a:xfrm>
      </p:grpSpPr>
      <p:sp>
        <p:nvSpPr>
          <p:cNvPr id="519" name="Insert Picture Here.png"/>
          <p:cNvSpPr>
            <a:spLocks noGrp="1"/>
          </p:cNvSpPr>
          <p:nvPr>
            <p:ph type="pic" idx="21"/>
          </p:nvPr>
        </p:nvSpPr>
        <p:spPr>
          <a:xfrm>
            <a:off x="317500" y="178595"/>
            <a:ext cx="11557000" cy="6500813"/>
          </a:xfrm>
          <a:prstGeom prst="rect">
            <a:avLst/>
          </a:prstGeom>
        </p:spPr>
        <p:txBody>
          <a:bodyPr lIns="91439" tIns="45719" rIns="91439" bIns="45719">
            <a:noAutofit/>
          </a:bodyPr>
          <a:lstStyle/>
          <a:p>
            <a:endParaRPr/>
          </a:p>
        </p:txBody>
      </p:sp>
      <p:sp>
        <p:nvSpPr>
          <p:cNvPr id="520" name="Shape"/>
          <p:cNvSpPr>
            <a:spLocks noGrp="1"/>
          </p:cNvSpPr>
          <p:nvPr>
            <p:ph type="body" idx="22"/>
          </p:nvPr>
        </p:nvSpPr>
        <p:spPr>
          <a:xfrm>
            <a:off x="5448300" y="317500"/>
            <a:ext cx="6426638" cy="6223000"/>
          </a:xfrm>
          <a:custGeom>
            <a:avLst/>
            <a:gdLst/>
            <a:ahLst/>
            <a:cxnLst>
              <a:cxn ang="0">
                <a:pos x="wd2" y="hd2"/>
              </a:cxn>
              <a:cxn ang="5400000">
                <a:pos x="wd2" y="hd2"/>
              </a:cxn>
              <a:cxn ang="10800000">
                <a:pos x="wd2" y="hd2"/>
              </a:cxn>
              <a:cxn ang="16200000">
                <a:pos x="wd2" y="hd2"/>
              </a:cxn>
            </a:cxnLst>
            <a:rect l="0" t="0" r="r" b="b"/>
            <a:pathLst>
              <a:path w="21600" h="21600" extrusionOk="0">
                <a:moveTo>
                  <a:pt x="7351" y="0"/>
                </a:moveTo>
                <a:lnTo>
                  <a:pt x="0" y="21600"/>
                </a:lnTo>
                <a:lnTo>
                  <a:pt x="21600" y="21600"/>
                </a:lnTo>
                <a:lnTo>
                  <a:pt x="21600" y="0"/>
                </a:lnTo>
                <a:lnTo>
                  <a:pt x="7351" y="0"/>
                </a:lnTo>
                <a:close/>
              </a:path>
            </a:pathLst>
          </a:custGeom>
          <a:solidFill>
            <a:srgbClr val="313438">
              <a:alpha val="90000"/>
            </a:srgbClr>
          </a:solidFill>
          <a:effectLst>
            <a:outerShdw blurRad="1270000" dist="635000" dir="3600000" rotWithShape="0">
              <a:srgbClr val="000000">
                <a:alpha val="25000"/>
              </a:srgbClr>
            </a:outerShdw>
          </a:effectLst>
        </p:spPr>
        <p:txBody>
          <a:bodyPr anchor="ctr">
            <a:noAutofit/>
          </a:bodyPr>
          <a:lstStyle/>
          <a:p>
            <a:pPr algn="ctr">
              <a:lnSpc>
                <a:spcPct val="100000"/>
              </a:lnSpc>
              <a:defRPr sz="3200" cap="none" spc="0">
                <a:solidFill>
                  <a:srgbClr val="FFFFFF"/>
                </a:solidFill>
                <a:latin typeface="Helvetica Light"/>
                <a:ea typeface="Helvetica Light"/>
                <a:cs typeface="Helvetica Light"/>
                <a:sym typeface="Helvetica Light"/>
              </a:defRPr>
            </a:pPr>
            <a:endParaRPr/>
          </a:p>
        </p:txBody>
      </p:sp>
      <p:sp>
        <p:nvSpPr>
          <p:cNvPr id="521" name="Slide Number"/>
          <p:cNvSpPr txBox="1">
            <a:spLocks noGrp="1"/>
          </p:cNvSpPr>
          <p:nvPr>
            <p:ph type="sldNum" sz="quarter" idx="2"/>
          </p:nvPr>
        </p:nvSpPr>
        <p:spPr>
          <a:xfrm>
            <a:off x="8778240" y="6377940"/>
            <a:ext cx="2804160"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1192846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28" name="Picture 727" descr="A picture containing dark, lit, night sky&#10;&#10;Description automatically generated">
            <a:extLst>
              <a:ext uri="{FF2B5EF4-FFF2-40B4-BE49-F238E27FC236}">
                <a16:creationId xmlns:a16="http://schemas.microsoft.com/office/drawing/2014/main" id="{B0C86524-460F-BB08-D0DD-A8ABB6215F50}"/>
              </a:ext>
            </a:extLst>
          </p:cNvPr>
          <p:cNvPicPr>
            <a:picLocks noChangeAspect="1"/>
          </p:cNvPicPr>
          <p:nvPr userDrawn="1"/>
        </p:nvPicPr>
        <p:blipFill rotWithShape="1">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l="11388"/>
          <a:stretch/>
        </p:blipFill>
        <p:spPr>
          <a:xfrm>
            <a:off x="0" y="1066800"/>
            <a:ext cx="12132931" cy="5627077"/>
          </a:xfrm>
          <a:prstGeom prst="rect">
            <a:avLst/>
          </a:prstGeom>
          <a:ln w="3175"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8341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Slide Number Placeholder 33">
            <a:extLst>
              <a:ext uri="{FF2B5EF4-FFF2-40B4-BE49-F238E27FC236}">
                <a16:creationId xmlns:a16="http://schemas.microsoft.com/office/drawing/2014/main" id="{6BFE5698-69EF-2E41-D22F-A29020274581}"/>
              </a:ext>
            </a:extLst>
          </p:cNvPr>
          <p:cNvSpPr>
            <a:spLocks noGrp="1"/>
          </p:cNvSpPr>
          <p:nvPr>
            <p:ph type="sldNum" sz="quarter" idx="4"/>
          </p:nvPr>
        </p:nvSpPr>
        <p:spPr>
          <a:xfrm>
            <a:off x="11544811" y="6597801"/>
            <a:ext cx="559773" cy="252179"/>
          </a:xfrm>
          <a:prstGeom prst="rect">
            <a:avLst/>
          </a:prstGeom>
        </p:spPr>
        <p:txBody>
          <a:bodyPr/>
          <a:lstStyle>
            <a:lvl1pPr algn="r">
              <a:defRPr/>
            </a:lvl1pPr>
          </a:lstStyle>
          <a:p>
            <a:fld id="{B6F15528-21DE-4FAA-801E-634DDDAF4B2B}" type="slidenum">
              <a:rPr lang="en-US" sz="1100" b="1" smtClean="0">
                <a:solidFill>
                  <a:schemeClr val="bg1"/>
                </a:solidFill>
                <a:latin typeface="Arial" panose="020B0604020202020204" pitchFamily="34" charset="0"/>
                <a:cs typeface="Arial" panose="020B0604020202020204" pitchFamily="34" charset="0"/>
              </a:rPr>
              <a:pPr/>
              <a:t>‹#›</a:t>
            </a:fld>
            <a:endParaRPr lang="en-US" sz="11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479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Banner">
    <p:spTree>
      <p:nvGrpSpPr>
        <p:cNvPr id="1" name=""/>
        <p:cNvGrpSpPr/>
        <p:nvPr/>
      </p:nvGrpSpPr>
      <p:grpSpPr>
        <a:xfrm>
          <a:off x="0" y="0"/>
          <a:ext cx="0" cy="0"/>
          <a:chOff x="0" y="0"/>
          <a:chExt cx="0" cy="0"/>
        </a:xfrm>
      </p:grpSpPr>
      <p:sp>
        <p:nvSpPr>
          <p:cNvPr id="7" name="Flowchart: Process 6"/>
          <p:cNvSpPr/>
          <p:nvPr userDrawn="1"/>
        </p:nvSpPr>
        <p:spPr bwMode="auto">
          <a:xfrm>
            <a:off x="3320671" y="2568852"/>
            <a:ext cx="6570133" cy="45719"/>
          </a:xfrm>
          <a:prstGeom prst="flowChartProcess">
            <a:avLst/>
          </a:prstGeom>
          <a:solidFill>
            <a:schemeClr val="accent1">
              <a:lumMod val="50000"/>
            </a:schemeClr>
          </a:solidFill>
          <a:ln w="12700" cap="flat" cmpd="sng" algn="ctr">
            <a:no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788" b="0" i="0" u="none" strike="noStrike" cap="none" normalizeH="0" baseline="0" dirty="0">
              <a:ln>
                <a:noFill/>
              </a:ln>
              <a:solidFill>
                <a:schemeClr val="tx1"/>
              </a:solidFill>
              <a:effectLst/>
              <a:latin typeface="Arial" charset="0"/>
            </a:endParaRPr>
          </a:p>
        </p:txBody>
      </p:sp>
      <p:pic>
        <p:nvPicPr>
          <p:cNvPr id="8" name="Picture 3"/>
          <p:cNvPicPr>
            <a:picLocks noChangeArrowheads="1"/>
          </p:cNvPicPr>
          <p:nvPr userDrawn="1"/>
        </p:nvPicPr>
        <p:blipFill>
          <a:blip r:embed="rId2">
            <a:extLst>
              <a:ext uri="{28A0092B-C50C-407E-A947-70E740481C1C}">
                <a14:useLocalDpi xmlns:a14="http://schemas.microsoft.com/office/drawing/2010/main"/>
              </a:ext>
            </a:extLst>
          </a:blip>
          <a:srcRect/>
          <a:stretch/>
        </p:blipFill>
        <p:spPr bwMode="auto">
          <a:xfrm>
            <a:off x="126012" y="125578"/>
            <a:ext cx="1708909" cy="65958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 Placeholder 9"/>
          <p:cNvSpPr>
            <a:spLocks noGrp="1"/>
          </p:cNvSpPr>
          <p:nvPr>
            <p:ph type="body" sz="quarter" idx="13" hasCustomPrompt="1"/>
          </p:nvPr>
        </p:nvSpPr>
        <p:spPr>
          <a:xfrm>
            <a:off x="4167504" y="2743202"/>
            <a:ext cx="4876464" cy="411439"/>
          </a:xfrm>
        </p:spPr>
        <p:txBody>
          <a:bodyPr anchor="ctr">
            <a:noAutofit/>
          </a:bodyPr>
          <a:lstStyle>
            <a:lvl1pPr marL="0" indent="0" algn="ctr">
              <a:buNone/>
              <a:defRPr sz="2800" baseline="0">
                <a:latin typeface="Trebuchet MS" panose="020B0603020202020204" pitchFamily="34" charset="0"/>
              </a:defRPr>
            </a:lvl1pPr>
          </a:lstStyle>
          <a:p>
            <a:pPr lvl="0"/>
            <a:r>
              <a:rPr lang="en-US" dirty="0"/>
              <a:t>Date (DD Month YYYY</a:t>
            </a:r>
          </a:p>
        </p:txBody>
      </p:sp>
      <p:pic>
        <p:nvPicPr>
          <p:cNvPr id="4" name="Picture 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76129" y="281791"/>
            <a:ext cx="4261209" cy="4261209"/>
          </a:xfrm>
          <a:prstGeom prst="rect">
            <a:avLst/>
          </a:prstGeom>
        </p:spPr>
      </p:pic>
      <p:sp>
        <p:nvSpPr>
          <p:cNvPr id="18" name="Content Placeholder 17"/>
          <p:cNvSpPr>
            <a:spLocks noGrp="1"/>
          </p:cNvSpPr>
          <p:nvPr>
            <p:ph sz="quarter" idx="19" hasCustomPrompt="1"/>
          </p:nvPr>
        </p:nvSpPr>
        <p:spPr>
          <a:xfrm>
            <a:off x="3405336" y="1828800"/>
            <a:ext cx="6400800" cy="546100"/>
          </a:xfrm>
        </p:spPr>
        <p:txBody>
          <a:bodyPr anchor="ctr">
            <a:noAutofit/>
          </a:bodyPr>
          <a:lstStyle>
            <a:lvl1pPr marL="0" indent="0" algn="ctr">
              <a:buNone/>
              <a:defRPr sz="3600" baseline="0"/>
            </a:lvl1pPr>
          </a:lstStyle>
          <a:p>
            <a:pPr lvl="0"/>
            <a:r>
              <a:rPr lang="en-US" dirty="0"/>
              <a:t>Title (Trebuchet, 36)</a:t>
            </a:r>
          </a:p>
        </p:txBody>
      </p:sp>
      <p:sp>
        <p:nvSpPr>
          <p:cNvPr id="24" name="Text Placeholder 23"/>
          <p:cNvSpPr>
            <a:spLocks noGrp="1"/>
          </p:cNvSpPr>
          <p:nvPr>
            <p:ph type="body" sz="quarter" idx="21" hasCustomPrompt="1"/>
          </p:nvPr>
        </p:nvSpPr>
        <p:spPr>
          <a:xfrm>
            <a:off x="8229600" y="5029200"/>
            <a:ext cx="3246120" cy="731520"/>
          </a:xfrm>
        </p:spPr>
        <p:txBody>
          <a:bodyPr anchor="ctr">
            <a:normAutofit/>
          </a:bodyPr>
          <a:lstStyle>
            <a:lvl1pPr marL="0" indent="0" algn="r">
              <a:buNone/>
              <a:defRPr sz="1350"/>
            </a:lvl1pPr>
          </a:lstStyle>
          <a:p>
            <a:pPr lvl="0"/>
            <a:r>
              <a:rPr lang="en-US" dirty="0"/>
              <a:t>OPR/Briefer’s Name</a:t>
            </a:r>
            <a:br>
              <a:rPr lang="en-US" dirty="0"/>
            </a:br>
            <a:r>
              <a:rPr lang="en-US" dirty="0"/>
              <a:t>CAO (DD Month YYYY)</a:t>
            </a:r>
          </a:p>
        </p:txBody>
      </p:sp>
      <p:sp>
        <p:nvSpPr>
          <p:cNvPr id="28" name="Slide Number Placeholder 5"/>
          <p:cNvSpPr>
            <a:spLocks noGrp="1"/>
          </p:cNvSpPr>
          <p:nvPr>
            <p:ph type="sldNum" sz="quarter" idx="4"/>
          </p:nvPr>
        </p:nvSpPr>
        <p:spPr>
          <a:xfrm>
            <a:off x="9171432"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Trebuchet MS" panose="020B0603020202020204" pitchFamily="34" charset="0"/>
              </a:defRPr>
            </a:lvl1pPr>
          </a:lstStyle>
          <a:p>
            <a:fld id="{B98B1C1C-550C-4B65-8A7A-340A5B676331}" type="slidenum">
              <a:rPr lang="en-US" smtClean="0"/>
              <a:pPr/>
              <a:t>‹#›</a:t>
            </a:fld>
            <a:endParaRPr lang="en-US" dirty="0"/>
          </a:p>
        </p:txBody>
      </p:sp>
      <p:sp>
        <p:nvSpPr>
          <p:cNvPr id="2" name="TextBox 1"/>
          <p:cNvSpPr txBox="1"/>
          <p:nvPr userDrawn="1"/>
        </p:nvSpPr>
        <p:spPr>
          <a:xfrm flipH="1">
            <a:off x="4495800" y="0"/>
            <a:ext cx="3200400" cy="415498"/>
          </a:xfrm>
          <a:prstGeom prst="rect">
            <a:avLst/>
          </a:prstGeom>
        </p:spPr>
        <p:txBody>
          <a:bodyPr wrap="square" rtlCol="0" anchor="t">
            <a:spAutoFit/>
          </a:bodyPr>
          <a:lstStyle/>
          <a:p>
            <a:pPr lvl="0" algn="ctr"/>
            <a:r>
              <a:rPr lang="en-US" sz="1050" b="1" kern="1200" baseline="0" dirty="0">
                <a:solidFill>
                  <a:schemeClr val="accent6"/>
                </a:solidFill>
                <a:latin typeface="Trebuchet MS" panose="020B0603020202020204" pitchFamily="34" charset="0"/>
                <a:ea typeface="+mn-ea"/>
                <a:cs typeface="+mn-cs"/>
              </a:rPr>
              <a:t>CONTROLLED UNCLASSIFIED INFORMATION</a:t>
            </a:r>
          </a:p>
          <a:p>
            <a:pPr lvl="0" algn="ctr"/>
            <a:endParaRPr lang="en-US" sz="1050" b="1" kern="1200" baseline="0" dirty="0">
              <a:solidFill>
                <a:schemeClr val="accent6"/>
              </a:solidFill>
              <a:latin typeface="Trebuchet MS" panose="020B0603020202020204" pitchFamily="34" charset="0"/>
              <a:ea typeface="+mn-ea"/>
              <a:cs typeface="+mn-cs"/>
            </a:endParaRPr>
          </a:p>
        </p:txBody>
      </p:sp>
      <p:sp>
        <p:nvSpPr>
          <p:cNvPr id="12" name="TextBox 11"/>
          <p:cNvSpPr txBox="1"/>
          <p:nvPr userDrawn="1"/>
        </p:nvSpPr>
        <p:spPr>
          <a:xfrm flipH="1">
            <a:off x="4495800" y="6442502"/>
            <a:ext cx="3200400" cy="415498"/>
          </a:xfrm>
          <a:prstGeom prst="rect">
            <a:avLst/>
          </a:prstGeom>
        </p:spPr>
        <p:txBody>
          <a:bodyPr wrap="square" rtlCol="0" anchor="b">
            <a:spAutoFit/>
          </a:bodyPr>
          <a:lstStyle/>
          <a:p>
            <a:pPr lvl="0" algn="ctr"/>
            <a:r>
              <a:rPr lang="en-US" sz="1050" b="1" kern="1200" baseline="0" dirty="0">
                <a:solidFill>
                  <a:schemeClr val="accent6"/>
                </a:solidFill>
                <a:latin typeface="Trebuchet MS" panose="020B0603020202020204" pitchFamily="34" charset="0"/>
                <a:ea typeface="+mn-ea"/>
                <a:cs typeface="+mn-cs"/>
              </a:rPr>
              <a:t>CONTROLLED UNCLASSIFIED INFORMATION</a:t>
            </a:r>
          </a:p>
          <a:p>
            <a:pPr lvl="0" algn="ctr"/>
            <a:endParaRPr lang="en-US" sz="1050" b="1" kern="1200" baseline="0" dirty="0">
              <a:solidFill>
                <a:schemeClr val="accent6"/>
              </a:solidFill>
              <a:latin typeface="Trebuchet MS" panose="020B0603020202020204" pitchFamily="34" charset="0"/>
              <a:ea typeface="+mn-ea"/>
              <a:cs typeface="+mn-cs"/>
            </a:endParaRPr>
          </a:p>
        </p:txBody>
      </p:sp>
    </p:spTree>
    <p:extLst>
      <p:ext uri="{BB962C8B-B14F-4D97-AF65-F5344CB8AC3E}">
        <p14:creationId xmlns:p14="http://schemas.microsoft.com/office/powerpoint/2010/main" val="309690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8.png"/><Relationship Id="rId5" Type="http://schemas.openxmlformats.org/officeDocument/2006/relationships/slideLayout" Target="../slideLayouts/slideLayout13.xml"/><Relationship Id="rId10" Type="http://schemas.openxmlformats.org/officeDocument/2006/relationships/image" Target="../media/image7.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userDrawn="1"/>
        </p:nvPicPr>
        <p:blipFill>
          <a:blip r:embed="rId10" cstate="print"/>
          <a:stretch>
            <a:fillRect/>
          </a:stretch>
        </p:blipFill>
        <p:spPr>
          <a:xfrm>
            <a:off x="0" y="0"/>
            <a:ext cx="12191999" cy="6857999"/>
          </a:xfrm>
          <a:prstGeom prst="rect">
            <a:avLst/>
          </a:prstGeom>
        </p:spPr>
      </p:pic>
      <p:pic>
        <p:nvPicPr>
          <p:cNvPr id="17" name="bg object 17"/>
          <p:cNvPicPr/>
          <p:nvPr/>
        </p:nvPicPr>
        <p:blipFill>
          <a:blip r:embed="rId11" cstate="print"/>
          <a:stretch>
            <a:fillRect/>
          </a:stretch>
        </p:blipFill>
        <p:spPr>
          <a:xfrm>
            <a:off x="6109" y="6222231"/>
            <a:ext cx="12185891" cy="635770"/>
          </a:xfrm>
          <a:prstGeom prst="rect">
            <a:avLst/>
          </a:prstGeom>
        </p:spPr>
      </p:pic>
      <p:pic>
        <p:nvPicPr>
          <p:cNvPr id="18" name="bg object 18"/>
          <p:cNvPicPr/>
          <p:nvPr/>
        </p:nvPicPr>
        <p:blipFill>
          <a:blip r:embed="rId12" cstate="print"/>
          <a:stretch>
            <a:fillRect/>
          </a:stretch>
        </p:blipFill>
        <p:spPr>
          <a:xfrm>
            <a:off x="0" y="9144"/>
            <a:ext cx="12191999" cy="477011"/>
          </a:xfrm>
          <a:prstGeom prst="rect">
            <a:avLst/>
          </a:prstGeom>
        </p:spPr>
      </p:pic>
      <p:sp>
        <p:nvSpPr>
          <p:cNvPr id="3" name="Holder 3"/>
          <p:cNvSpPr>
            <a:spLocks noGrp="1"/>
          </p:cNvSpPr>
          <p:nvPr>
            <p:ph type="body" idx="1"/>
          </p:nvPr>
        </p:nvSpPr>
        <p:spPr>
          <a:xfrm>
            <a:off x="3231736" y="2426197"/>
            <a:ext cx="8383270" cy="2874010"/>
          </a:xfrm>
          <a:prstGeom prst="rect">
            <a:avLst/>
          </a:prstGeom>
        </p:spPr>
        <p:txBody>
          <a:bodyPr wrap="square" lIns="0" tIns="0" rIns="0" bIns="0">
            <a:spAutoFit/>
          </a:bodyPr>
          <a:lstStyle>
            <a:lvl1pPr>
              <a:defRPr sz="1600" b="1" i="0">
                <a:solidFill>
                  <a:srgbClr val="F8BC3A"/>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FDC7A9A1-84CE-4284-AD49-7D53674D3EBD}" type="datetime1">
              <a:rPr lang="en-US" smtClean="0"/>
              <a:t>8/14/2023</a:t>
            </a:fld>
            <a:endParaRPr lang="en-US"/>
          </a:p>
        </p:txBody>
      </p:sp>
      <p:sp>
        <p:nvSpPr>
          <p:cNvPr id="6" name="Holder 6"/>
          <p:cNvSpPr>
            <a:spLocks noGrp="1"/>
          </p:cNvSpPr>
          <p:nvPr>
            <p:ph type="sldNum" sz="quarter" idx="7"/>
          </p:nvPr>
        </p:nvSpPr>
        <p:spPr>
          <a:xfrm>
            <a:off x="9383154" y="6635936"/>
            <a:ext cx="2804160" cy="184666"/>
          </a:xfrm>
          <a:prstGeom prst="rect">
            <a:avLst/>
          </a:prstGeom>
        </p:spPr>
        <p:txBody>
          <a:bodyPr wrap="square" lIns="0" tIns="0" rIns="0" bIns="0">
            <a:spAutoFit/>
          </a:bodyPr>
          <a:lstStyle>
            <a:lvl1pPr algn="r">
              <a:defRPr sz="1200" b="1">
                <a:solidFill>
                  <a:schemeClr val="bg1"/>
                </a:solidFill>
              </a:defRPr>
            </a:lvl1pPr>
          </a:lstStyle>
          <a:p>
            <a:fld id="{B6F15528-21DE-4FAA-801E-634DDDAF4B2B}" type="slidenum">
              <a:rPr lang="en-US" smtClean="0"/>
              <a:pPr/>
              <a:t>‹#›</a:t>
            </a:fld>
            <a:endParaRPr lang="en-US"/>
          </a:p>
        </p:txBody>
      </p:sp>
      <p:sp>
        <p:nvSpPr>
          <p:cNvPr id="10" name="object 8">
            <a:extLst>
              <a:ext uri="{FF2B5EF4-FFF2-40B4-BE49-F238E27FC236}">
                <a16:creationId xmlns:a16="http://schemas.microsoft.com/office/drawing/2014/main" id="{1237C735-0257-0F15-A70A-12D969E1F0F6}"/>
              </a:ext>
            </a:extLst>
          </p:cNvPr>
          <p:cNvSpPr txBox="1"/>
          <p:nvPr userDrawn="1"/>
        </p:nvSpPr>
        <p:spPr>
          <a:xfrm>
            <a:off x="9903079" y="106171"/>
            <a:ext cx="1574165" cy="186690"/>
          </a:xfrm>
          <a:prstGeom prst="rect">
            <a:avLst/>
          </a:prstGeom>
        </p:spPr>
        <p:txBody>
          <a:bodyPr vert="horz" wrap="square" lIns="0" tIns="13335" rIns="0" bIns="0" rtlCol="0">
            <a:spAutoFit/>
          </a:bodyPr>
          <a:lstStyle/>
          <a:p>
            <a:pPr marL="12700">
              <a:lnSpc>
                <a:spcPct val="100000"/>
              </a:lnSpc>
              <a:spcBef>
                <a:spcPts val="105"/>
              </a:spcBef>
            </a:pPr>
            <a:r>
              <a:rPr sz="1050" spc="-10">
                <a:solidFill>
                  <a:srgbClr val="FFFFFF"/>
                </a:solidFill>
                <a:latin typeface="Trebuchet MS"/>
                <a:cs typeface="Trebuchet MS"/>
              </a:rPr>
              <a:t>SPACE</a:t>
            </a:r>
            <a:r>
              <a:rPr sz="1050" spc="-40">
                <a:solidFill>
                  <a:srgbClr val="FFFFFF"/>
                </a:solidFill>
                <a:latin typeface="Trebuchet MS"/>
                <a:cs typeface="Trebuchet MS"/>
              </a:rPr>
              <a:t> </a:t>
            </a:r>
            <a:r>
              <a:rPr sz="1050" spc="-10">
                <a:solidFill>
                  <a:srgbClr val="FFFFFF"/>
                </a:solidFill>
                <a:latin typeface="Trebuchet MS"/>
                <a:cs typeface="Trebuchet MS"/>
              </a:rPr>
              <a:t>SYSTEMS</a:t>
            </a:r>
            <a:r>
              <a:rPr sz="1050" spc="-60">
                <a:solidFill>
                  <a:srgbClr val="FFFFFF"/>
                </a:solidFill>
                <a:latin typeface="Trebuchet MS"/>
                <a:cs typeface="Trebuchet MS"/>
              </a:rPr>
              <a:t> </a:t>
            </a:r>
            <a:r>
              <a:rPr sz="1050" spc="-10">
                <a:solidFill>
                  <a:srgbClr val="FFFFFF"/>
                </a:solidFill>
                <a:latin typeface="Trebuchet MS"/>
                <a:cs typeface="Trebuchet MS"/>
              </a:rPr>
              <a:t>COMMAND</a:t>
            </a:r>
            <a:endParaRPr sz="1050">
              <a:latin typeface="Trebuchet MS"/>
              <a:cs typeface="Trebuchet MS"/>
            </a:endParaRPr>
          </a:p>
        </p:txBody>
      </p:sp>
      <p:pic>
        <p:nvPicPr>
          <p:cNvPr id="19" name="object 10">
            <a:extLst>
              <a:ext uri="{FF2B5EF4-FFF2-40B4-BE49-F238E27FC236}">
                <a16:creationId xmlns:a16="http://schemas.microsoft.com/office/drawing/2014/main" id="{7F5B68B8-EEB2-7F24-0AE3-6936B1D3E6AD}"/>
              </a:ext>
            </a:extLst>
          </p:cNvPr>
          <p:cNvPicPr/>
          <p:nvPr/>
        </p:nvPicPr>
        <p:blipFill>
          <a:blip r:embed="rId13" cstate="print"/>
          <a:stretch>
            <a:fillRect/>
          </a:stretch>
        </p:blipFill>
        <p:spPr>
          <a:xfrm>
            <a:off x="11259311" y="65531"/>
            <a:ext cx="928116" cy="928116"/>
          </a:xfrm>
          <a:prstGeom prst="rect">
            <a:avLst/>
          </a:prstGeom>
        </p:spPr>
      </p:pic>
      <p:sp>
        <p:nvSpPr>
          <p:cNvPr id="21" name="Holder 4">
            <a:extLst>
              <a:ext uri="{FF2B5EF4-FFF2-40B4-BE49-F238E27FC236}">
                <a16:creationId xmlns:a16="http://schemas.microsoft.com/office/drawing/2014/main" id="{DD9E4F51-73B0-8531-2BBC-15A13F8FF605}"/>
              </a:ext>
            </a:extLst>
          </p:cNvPr>
          <p:cNvSpPr txBox="1">
            <a:spLocks/>
          </p:cNvSpPr>
          <p:nvPr userDrawn="1"/>
        </p:nvSpPr>
        <p:spPr>
          <a:xfrm>
            <a:off x="2191506" y="6649580"/>
            <a:ext cx="3901440" cy="184666"/>
          </a:xfrm>
          <a:prstGeom prst="rect">
            <a:avLst/>
          </a:prstGeom>
        </p:spPr>
        <p:txBody>
          <a:bodyPr lIns="0" tIns="0" rIns="0" bIns="0"/>
          <a:lstStyle>
            <a:defPPr>
              <a:defRPr kern="0"/>
            </a:defPPr>
            <a:lvl1pPr algn="ctr">
              <a:defRPr sz="1200" i="1">
                <a:solidFill>
                  <a:schemeClr val="bg1"/>
                </a:solidFill>
              </a:defRPr>
            </a:lvl1pPr>
          </a:lstStyle>
          <a:p>
            <a:r>
              <a:rPr lang="en-US"/>
              <a:t>#SpaceStartsHere</a:t>
            </a:r>
          </a:p>
        </p:txBody>
      </p:sp>
    </p:spTree>
    <p:extLst>
      <p:ext uri="{BB962C8B-B14F-4D97-AF65-F5344CB8AC3E}">
        <p14:creationId xmlns:p14="http://schemas.microsoft.com/office/powerpoint/2010/main" val="92952076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815" r:id="rId7"/>
    <p:sldLayoutId id="2147483816"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10972800" cy="48463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74320" y="6356352"/>
            <a:ext cx="2743200" cy="365125"/>
          </a:xfrm>
          <a:prstGeom prst="rect">
            <a:avLst/>
          </a:prstGeom>
        </p:spPr>
        <p:txBody>
          <a:bodyPr vert="horz" lIns="91440" tIns="45720" rIns="91440" bIns="45720" rtlCol="0" anchor="ctr"/>
          <a:lstStyle>
            <a:lvl1pPr algn="l">
              <a:defRPr sz="900">
                <a:solidFill>
                  <a:schemeClr val="tx1">
                    <a:tint val="75000"/>
                  </a:schemeClr>
                </a:solidFill>
                <a:latin typeface="Trebuchet MS" panose="020B0603020202020204" pitchFamily="34" charset="0"/>
              </a:defRPr>
            </a:lvl1pPr>
          </a:lstStyle>
          <a:p>
            <a:endParaRPr lang="en-US" dirty="0"/>
          </a:p>
        </p:txBody>
      </p:sp>
      <p:sp>
        <p:nvSpPr>
          <p:cNvPr id="5" name="Footer Placeholder 4"/>
          <p:cNvSpPr>
            <a:spLocks noGrp="1"/>
          </p:cNvSpPr>
          <p:nvPr>
            <p:ph type="ftr" sz="quarter" idx="3"/>
          </p:nvPr>
        </p:nvSpPr>
        <p:spPr>
          <a:xfrm>
            <a:off x="4037076" y="6356352"/>
            <a:ext cx="4114800" cy="365125"/>
          </a:xfrm>
          <a:prstGeom prst="rect">
            <a:avLst/>
          </a:prstGeom>
        </p:spPr>
        <p:txBody>
          <a:bodyPr vert="horz" lIns="91440" tIns="45720" rIns="91440" bIns="45720" rtlCol="0" anchor="ctr"/>
          <a:lstStyle>
            <a:lvl1pPr algn="ctr">
              <a:defRPr sz="900">
                <a:solidFill>
                  <a:schemeClr val="tx1"/>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9171432" y="6356352"/>
            <a:ext cx="2743200" cy="365125"/>
          </a:xfrm>
          <a:prstGeom prst="rect">
            <a:avLst/>
          </a:prstGeom>
        </p:spPr>
        <p:txBody>
          <a:bodyPr vert="horz" lIns="91440" tIns="45720" rIns="91440" bIns="45720" rtlCol="0" anchor="ctr"/>
          <a:lstStyle>
            <a:lvl1pPr algn="r">
              <a:defRPr sz="900">
                <a:solidFill>
                  <a:schemeClr val="tx1">
                    <a:tint val="75000"/>
                  </a:schemeClr>
                </a:solidFill>
                <a:latin typeface="Trebuchet MS" panose="020B0603020202020204" pitchFamily="34" charset="0"/>
              </a:defRPr>
            </a:lvl1pPr>
          </a:lstStyle>
          <a:p>
            <a:fld id="{B98B1C1C-550C-4B65-8A7A-340A5B676331}" type="slidenum">
              <a:rPr lang="en-US" smtClean="0"/>
              <a:pPr/>
              <a:t>‹#›</a:t>
            </a:fld>
            <a:endParaRPr lang="en-US" dirty="0"/>
          </a:p>
        </p:txBody>
      </p:sp>
      <p:pic>
        <p:nvPicPr>
          <p:cNvPr id="8" name="Picture 7">
            <a:extLst>
              <a:ext uri="{FF2B5EF4-FFF2-40B4-BE49-F238E27FC236}">
                <a16:creationId xmlns:a16="http://schemas.microsoft.com/office/drawing/2014/main" id="{62C5E6DA-A5DE-40BD-8510-D57165AD2AA0}"/>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rot="16200000">
            <a:off x="6020910" y="-5242484"/>
            <a:ext cx="119933" cy="12222255"/>
          </a:xfrm>
          <a:prstGeom prst="rect">
            <a:avLst/>
          </a:prstGeom>
        </p:spPr>
      </p:pic>
      <p:pic>
        <p:nvPicPr>
          <p:cNvPr id="9" name="Picture 8"/>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 y="0"/>
            <a:ext cx="1376516" cy="1376516"/>
          </a:xfrm>
          <a:prstGeom prst="rect">
            <a:avLst/>
          </a:prstGeom>
        </p:spPr>
      </p:pic>
    </p:spTree>
    <p:extLst>
      <p:ext uri="{BB962C8B-B14F-4D97-AF65-F5344CB8AC3E}">
        <p14:creationId xmlns:p14="http://schemas.microsoft.com/office/powerpoint/2010/main" val="1086402868"/>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Lst>
  <p:hf hdr="0" ftr="0" dt="0"/>
  <p:txStyles>
    <p:titleStyle>
      <a:lvl1pPr algn="r" defTabSz="685800" rtl="0" eaLnBrk="1" latinLnBrk="0" hangingPunct="1">
        <a:lnSpc>
          <a:spcPct val="90000"/>
        </a:lnSpc>
        <a:spcBef>
          <a:spcPct val="0"/>
        </a:spcBef>
        <a:buNone/>
        <a:defRPr sz="3300" kern="1200">
          <a:solidFill>
            <a:schemeClr val="tx1"/>
          </a:solidFill>
          <a:latin typeface="Trebuchet MS" panose="020B0603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Trebuchet MS" panose="020B0603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Trebuchet MS" panose="020B0603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Trebuchet MS" panose="020B0603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g object 16">
            <a:extLst>
              <a:ext uri="{FF2B5EF4-FFF2-40B4-BE49-F238E27FC236}">
                <a16:creationId xmlns:a16="http://schemas.microsoft.com/office/drawing/2014/main" id="{DA3B5E3D-8185-0BDB-E58F-5CB2FE3881BE}"/>
              </a:ext>
            </a:extLst>
          </p:cNvPr>
          <p:cNvPicPr/>
          <p:nvPr userDrawn="1"/>
        </p:nvPicPr>
        <p:blipFill>
          <a:blip r:embed="rId5" cstate="print"/>
          <a:stretch>
            <a:fillRect/>
          </a:stretch>
        </p:blipFill>
        <p:spPr>
          <a:xfrm>
            <a:off x="0" y="-1"/>
            <a:ext cx="12191999" cy="6857999"/>
          </a:xfrm>
          <a:prstGeom prst="rect">
            <a:avLst/>
          </a:prstGeom>
        </p:spPr>
      </p:pic>
      <p:pic>
        <p:nvPicPr>
          <p:cNvPr id="8" name="bg object 17">
            <a:extLst>
              <a:ext uri="{FF2B5EF4-FFF2-40B4-BE49-F238E27FC236}">
                <a16:creationId xmlns:a16="http://schemas.microsoft.com/office/drawing/2014/main" id="{705B1437-9DEA-8861-4858-8026BB58417D}"/>
              </a:ext>
            </a:extLst>
          </p:cNvPr>
          <p:cNvPicPr/>
          <p:nvPr userDrawn="1"/>
        </p:nvPicPr>
        <p:blipFill>
          <a:blip r:embed="rId6" cstate="print"/>
          <a:stretch>
            <a:fillRect/>
          </a:stretch>
        </p:blipFill>
        <p:spPr>
          <a:xfrm>
            <a:off x="6109" y="6222230"/>
            <a:ext cx="12185891" cy="635770"/>
          </a:xfrm>
          <a:prstGeom prst="rect">
            <a:avLst/>
          </a:prstGeom>
        </p:spPr>
      </p:pic>
      <p:pic>
        <p:nvPicPr>
          <p:cNvPr id="9" name="bg object 18">
            <a:extLst>
              <a:ext uri="{FF2B5EF4-FFF2-40B4-BE49-F238E27FC236}">
                <a16:creationId xmlns:a16="http://schemas.microsoft.com/office/drawing/2014/main" id="{2C486A3D-4C02-6426-47F5-12EEA60B70A5}"/>
              </a:ext>
            </a:extLst>
          </p:cNvPr>
          <p:cNvPicPr/>
          <p:nvPr userDrawn="1"/>
        </p:nvPicPr>
        <p:blipFill>
          <a:blip r:embed="rId7" cstate="print"/>
          <a:stretch>
            <a:fillRect/>
          </a:stretch>
        </p:blipFill>
        <p:spPr>
          <a:xfrm>
            <a:off x="0" y="9143"/>
            <a:ext cx="12191999" cy="477011"/>
          </a:xfrm>
          <a:prstGeom prst="rect">
            <a:avLst/>
          </a:prstGeom>
        </p:spPr>
      </p:pic>
      <p:sp>
        <p:nvSpPr>
          <p:cNvPr id="10" name="object 8">
            <a:extLst>
              <a:ext uri="{FF2B5EF4-FFF2-40B4-BE49-F238E27FC236}">
                <a16:creationId xmlns:a16="http://schemas.microsoft.com/office/drawing/2014/main" id="{AB019B7D-F06A-DD87-0F19-DD659BEE48F0}"/>
              </a:ext>
            </a:extLst>
          </p:cNvPr>
          <p:cNvSpPr txBox="1"/>
          <p:nvPr userDrawn="1"/>
        </p:nvSpPr>
        <p:spPr>
          <a:xfrm>
            <a:off x="9903079" y="106170"/>
            <a:ext cx="1574165" cy="186690"/>
          </a:xfrm>
          <a:prstGeom prst="rect">
            <a:avLst/>
          </a:prstGeom>
        </p:spPr>
        <p:txBody>
          <a:bodyPr vert="horz" wrap="square" lIns="0" tIns="13335" rIns="0" bIns="0" rtlCol="0">
            <a:spAutoFit/>
          </a:bodyPr>
          <a:lstStyle/>
          <a:p>
            <a:pPr marL="12700">
              <a:lnSpc>
                <a:spcPct val="100000"/>
              </a:lnSpc>
              <a:spcBef>
                <a:spcPts val="105"/>
              </a:spcBef>
            </a:pPr>
            <a:r>
              <a:rPr sz="1050" spc="-10">
                <a:solidFill>
                  <a:srgbClr val="FFFFFF"/>
                </a:solidFill>
                <a:latin typeface="Trebuchet MS"/>
                <a:cs typeface="Trebuchet MS"/>
              </a:rPr>
              <a:t>SPACE</a:t>
            </a:r>
            <a:r>
              <a:rPr sz="1050" spc="-40">
                <a:solidFill>
                  <a:srgbClr val="FFFFFF"/>
                </a:solidFill>
                <a:latin typeface="Trebuchet MS"/>
                <a:cs typeface="Trebuchet MS"/>
              </a:rPr>
              <a:t> </a:t>
            </a:r>
            <a:r>
              <a:rPr sz="1050" spc="-10">
                <a:solidFill>
                  <a:srgbClr val="FFFFFF"/>
                </a:solidFill>
                <a:latin typeface="Trebuchet MS"/>
                <a:cs typeface="Trebuchet MS"/>
              </a:rPr>
              <a:t>SYSTEMS</a:t>
            </a:r>
            <a:r>
              <a:rPr sz="1050" spc="-60">
                <a:solidFill>
                  <a:srgbClr val="FFFFFF"/>
                </a:solidFill>
                <a:latin typeface="Trebuchet MS"/>
                <a:cs typeface="Trebuchet MS"/>
              </a:rPr>
              <a:t> </a:t>
            </a:r>
            <a:r>
              <a:rPr sz="1050" spc="-10">
                <a:solidFill>
                  <a:srgbClr val="FFFFFF"/>
                </a:solidFill>
                <a:latin typeface="Trebuchet MS"/>
                <a:cs typeface="Trebuchet MS"/>
              </a:rPr>
              <a:t>COMMAND</a:t>
            </a:r>
            <a:endParaRPr sz="1050">
              <a:latin typeface="Trebuchet MS"/>
              <a:cs typeface="Trebuchet MS"/>
            </a:endParaRPr>
          </a:p>
        </p:txBody>
      </p:sp>
      <p:pic>
        <p:nvPicPr>
          <p:cNvPr id="11" name="object 10">
            <a:extLst>
              <a:ext uri="{FF2B5EF4-FFF2-40B4-BE49-F238E27FC236}">
                <a16:creationId xmlns:a16="http://schemas.microsoft.com/office/drawing/2014/main" id="{B29EB15B-489F-EBC0-9E9A-E7C0FC501DCE}"/>
              </a:ext>
            </a:extLst>
          </p:cNvPr>
          <p:cNvPicPr/>
          <p:nvPr userDrawn="1"/>
        </p:nvPicPr>
        <p:blipFill>
          <a:blip r:embed="rId8" cstate="print"/>
          <a:stretch>
            <a:fillRect/>
          </a:stretch>
        </p:blipFill>
        <p:spPr>
          <a:xfrm>
            <a:off x="11259311" y="65530"/>
            <a:ext cx="928116" cy="928116"/>
          </a:xfrm>
          <a:prstGeom prst="rect">
            <a:avLst/>
          </a:prstGeom>
        </p:spPr>
      </p:pic>
      <p:sp>
        <p:nvSpPr>
          <p:cNvPr id="12" name="Holder 4">
            <a:extLst>
              <a:ext uri="{FF2B5EF4-FFF2-40B4-BE49-F238E27FC236}">
                <a16:creationId xmlns:a16="http://schemas.microsoft.com/office/drawing/2014/main" id="{F4E33D6E-05CF-B7B8-37C8-809C38FD40C1}"/>
              </a:ext>
            </a:extLst>
          </p:cNvPr>
          <p:cNvSpPr txBox="1">
            <a:spLocks/>
          </p:cNvSpPr>
          <p:nvPr userDrawn="1"/>
        </p:nvSpPr>
        <p:spPr>
          <a:xfrm>
            <a:off x="2191506" y="6649579"/>
            <a:ext cx="3901440" cy="184666"/>
          </a:xfrm>
          <a:prstGeom prst="rect">
            <a:avLst/>
          </a:prstGeom>
        </p:spPr>
        <p:txBody>
          <a:bodyPr lIns="0" tIns="0" rIns="0" bIns="0"/>
          <a:lstStyle>
            <a:defPPr>
              <a:defRPr kern="0"/>
            </a:defPPr>
            <a:lvl1pPr algn="ctr">
              <a:defRPr sz="1200" i="1">
                <a:solidFill>
                  <a:schemeClr val="bg1"/>
                </a:solidFill>
              </a:defRPr>
            </a:lvl1pPr>
          </a:lstStyle>
          <a:p>
            <a:r>
              <a:rPr lang="en-US"/>
              <a:t>#SpaceStartsHere</a:t>
            </a:r>
          </a:p>
        </p:txBody>
      </p:sp>
      <p:sp>
        <p:nvSpPr>
          <p:cNvPr id="18" name="Slide Number Placeholder 33">
            <a:extLst>
              <a:ext uri="{FF2B5EF4-FFF2-40B4-BE49-F238E27FC236}">
                <a16:creationId xmlns:a16="http://schemas.microsoft.com/office/drawing/2014/main" id="{E7C85F22-848A-CBF3-D517-7CFAB8302483}"/>
              </a:ext>
            </a:extLst>
          </p:cNvPr>
          <p:cNvSpPr>
            <a:spLocks noGrp="1"/>
          </p:cNvSpPr>
          <p:nvPr>
            <p:ph type="sldNum" sz="quarter" idx="4"/>
          </p:nvPr>
        </p:nvSpPr>
        <p:spPr>
          <a:xfrm>
            <a:off x="11544811" y="6597801"/>
            <a:ext cx="559773" cy="252179"/>
          </a:xfrm>
          <a:prstGeom prst="rect">
            <a:avLst/>
          </a:prstGeom>
        </p:spPr>
        <p:txBody>
          <a:bodyPr/>
          <a:lstStyle>
            <a:lvl1pPr algn="r">
              <a:defRPr/>
            </a:lvl1pPr>
          </a:lstStyle>
          <a:p>
            <a:fld id="{B6F15528-21DE-4FAA-801E-634DDDAF4B2B}" type="slidenum">
              <a:rPr lang="en-US" sz="1100" b="1" smtClean="0">
                <a:solidFill>
                  <a:schemeClr val="bg1"/>
                </a:solidFill>
                <a:latin typeface="Arial" panose="020B0604020202020204" pitchFamily="34" charset="0"/>
                <a:cs typeface="Arial" panose="020B0604020202020204" pitchFamily="34" charset="0"/>
              </a:rPr>
              <a:pPr/>
              <a:t>‹#›</a:t>
            </a:fld>
            <a:endParaRPr lang="en-US" sz="11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8709225"/>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diagramData" Target="../diagrams/data1.xml"/><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3.png"/><Relationship Id="rId11" Type="http://schemas.microsoft.com/office/2007/relationships/diagramDrawing" Target="../diagrams/drawing1.xml"/><Relationship Id="rId5" Type="http://schemas.openxmlformats.org/officeDocument/2006/relationships/image" Target="../media/image22.png"/><Relationship Id="rId10" Type="http://schemas.openxmlformats.org/officeDocument/2006/relationships/diagramColors" Target="../diagrams/colors1.xml"/><Relationship Id="rId4" Type="http://schemas.openxmlformats.org/officeDocument/2006/relationships/image" Target="../media/image21.png"/><Relationship Id="rId9" Type="http://schemas.openxmlformats.org/officeDocument/2006/relationships/diagramQuickStyle" Target="../diagrams/quickStyle1.xml"/><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2" Type="http://schemas.openxmlformats.org/officeDocument/2006/relationships/notesSlide" Target="../notesSlides/notesSlide4.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jpe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44.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334537" y="-342"/>
            <a:ext cx="12723542" cy="6934197"/>
            <a:chOff x="-42558" y="0"/>
            <a:chExt cx="12138805" cy="6857997"/>
          </a:xfrm>
        </p:grpSpPr>
        <p:pic>
          <p:nvPicPr>
            <p:cNvPr id="3" name="object 3"/>
            <p:cNvPicPr/>
            <p:nvPr/>
          </p:nvPicPr>
          <p:blipFill rotWithShape="1">
            <a:blip r:embed="rId3" cstate="print"/>
            <a:srcRect l="262" r="174"/>
            <a:stretch/>
          </p:blipFill>
          <p:spPr>
            <a:xfrm>
              <a:off x="-42558" y="0"/>
              <a:ext cx="12138805" cy="6857997"/>
            </a:xfrm>
            <a:prstGeom prst="rect">
              <a:avLst/>
            </a:prstGeom>
          </p:spPr>
        </p:pic>
        <p:pic>
          <p:nvPicPr>
            <p:cNvPr id="4" name="object 4"/>
            <p:cNvPicPr/>
            <p:nvPr/>
          </p:nvPicPr>
          <p:blipFill>
            <a:blip r:embed="rId4" cstate="print"/>
            <a:stretch>
              <a:fillRect/>
            </a:stretch>
          </p:blipFill>
          <p:spPr>
            <a:xfrm>
              <a:off x="126492" y="12191"/>
              <a:ext cx="1708404" cy="6708648"/>
            </a:xfrm>
            <a:prstGeom prst="rect">
              <a:avLst/>
            </a:prstGeom>
          </p:spPr>
        </p:pic>
      </p:grpSp>
      <p:sp>
        <p:nvSpPr>
          <p:cNvPr id="7" name="object 7"/>
          <p:cNvSpPr txBox="1">
            <a:spLocks noGrp="1"/>
          </p:cNvSpPr>
          <p:nvPr>
            <p:ph type="title"/>
          </p:nvPr>
        </p:nvSpPr>
        <p:spPr>
          <a:xfrm>
            <a:off x="2381976" y="2646771"/>
            <a:ext cx="7290515" cy="751488"/>
          </a:xfrm>
          <a:prstGeom prst="rect">
            <a:avLst/>
          </a:prstGeom>
        </p:spPr>
        <p:txBody>
          <a:bodyPr vert="horz" wrap="square" lIns="0" tIns="12700" rIns="0" bIns="0" rtlCol="0" anchor="t">
            <a:spAutoFit/>
          </a:bodyPr>
          <a:lstStyle/>
          <a:p>
            <a:pPr marL="12700" algn="ctr">
              <a:spcBef>
                <a:spcPts val="95"/>
              </a:spcBef>
            </a:pPr>
            <a:r>
              <a:rPr lang="en-US" sz="2400" spc="-55" dirty="0"/>
              <a:t>Space Systems Command/International Affairs (SSC/IA)</a:t>
            </a:r>
            <a:br>
              <a:rPr lang="en-US" sz="2400" spc="-55" dirty="0"/>
            </a:br>
            <a:r>
              <a:rPr lang="en-US" sz="2400" spc="-55" dirty="0"/>
              <a:t>AFCEA Presentation </a:t>
            </a:r>
            <a:endParaRPr sz="3600" dirty="0"/>
          </a:p>
        </p:txBody>
      </p:sp>
      <p:pic>
        <p:nvPicPr>
          <p:cNvPr id="5" name="Picture 4">
            <a:extLst>
              <a:ext uri="{FF2B5EF4-FFF2-40B4-BE49-F238E27FC236}">
                <a16:creationId xmlns:a16="http://schemas.microsoft.com/office/drawing/2014/main" id="{5127A15D-A5A0-EAB3-7E2B-78B35DD51D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816" y="1947436"/>
            <a:ext cx="2357078" cy="2357078"/>
          </a:xfrm>
          <a:prstGeom prst="rect">
            <a:avLst/>
          </a:prstGeom>
        </p:spPr>
      </p:pic>
      <p:sp>
        <p:nvSpPr>
          <p:cNvPr id="6" name="object 5">
            <a:extLst>
              <a:ext uri="{FF2B5EF4-FFF2-40B4-BE49-F238E27FC236}">
                <a16:creationId xmlns:a16="http://schemas.microsoft.com/office/drawing/2014/main" id="{28BF98A0-6FA2-BA46-AF92-71C0FFE6C52B}"/>
              </a:ext>
            </a:extLst>
          </p:cNvPr>
          <p:cNvSpPr txBox="1"/>
          <p:nvPr/>
        </p:nvSpPr>
        <p:spPr>
          <a:xfrm>
            <a:off x="9423400" y="4469821"/>
            <a:ext cx="1511303" cy="579646"/>
          </a:xfrm>
          <a:prstGeom prst="rect">
            <a:avLst/>
          </a:prstGeom>
        </p:spPr>
        <p:txBody>
          <a:bodyPr vert="horz" wrap="square" lIns="0" tIns="12700" rIns="0" bIns="0" rtlCol="0">
            <a:spAutoFit/>
          </a:bodyPr>
          <a:lstStyle/>
          <a:p>
            <a:pPr marL="12700" marR="0" lvl="0" indent="0" algn="r" defTabSz="457200" rtl="0" eaLnBrk="1" fontAlgn="auto" latinLnBrk="0" hangingPunct="1">
              <a:lnSpc>
                <a:spcPct val="100000"/>
              </a:lnSpc>
              <a:spcBef>
                <a:spcPts val="100"/>
              </a:spcBef>
              <a:spcAft>
                <a:spcPts val="0"/>
              </a:spcAft>
              <a:buClrTx/>
              <a:buSzTx/>
              <a:buFontTx/>
              <a:buNone/>
              <a:tabLst>
                <a:tab pos="656590" algn="l"/>
                <a:tab pos="1912620" algn="l"/>
              </a:tabLst>
              <a:defRPr/>
            </a:pPr>
            <a:r>
              <a:rPr kumimoji="0" lang="en-US" sz="1800" b="1" i="1" u="none" strike="noStrike" kern="1200" cap="none" spc="0" normalizeH="0" baseline="0" noProof="0" dirty="0">
                <a:ln>
                  <a:noFill/>
                </a:ln>
                <a:solidFill>
                  <a:prstClr val="white"/>
                </a:solidFill>
                <a:effectLst/>
                <a:uLnTx/>
                <a:uFillTx/>
                <a:latin typeface="Trebuchet MS" panose="020B0603020202020204" pitchFamily="34" charset="0"/>
                <a:ea typeface="+mn-ea"/>
                <a:cs typeface="Arial"/>
              </a:rPr>
              <a:t>Deanna Ryals</a:t>
            </a:r>
          </a:p>
          <a:p>
            <a:pPr marL="12700" marR="0" lvl="0" indent="0" algn="r" defTabSz="457200" rtl="0" eaLnBrk="1" fontAlgn="auto" latinLnBrk="0" hangingPunct="1">
              <a:lnSpc>
                <a:spcPct val="100000"/>
              </a:lnSpc>
              <a:spcBef>
                <a:spcPts val="100"/>
              </a:spcBef>
              <a:spcAft>
                <a:spcPts val="0"/>
              </a:spcAft>
              <a:buClrTx/>
              <a:buSzTx/>
              <a:buFontTx/>
              <a:buNone/>
              <a:tabLst>
                <a:tab pos="656590" algn="l"/>
                <a:tab pos="1912620" algn="l"/>
              </a:tabLst>
              <a:defRPr/>
            </a:pPr>
            <a:r>
              <a:rPr lang="en-US" b="1" i="1" dirty="0">
                <a:solidFill>
                  <a:prstClr val="white"/>
                </a:solidFill>
                <a:latin typeface="Trebuchet MS" panose="020B0603020202020204" pitchFamily="34" charset="0"/>
                <a:cs typeface="Arial"/>
              </a:rPr>
              <a:t>Director</a:t>
            </a:r>
            <a:endParaRPr kumimoji="0"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Arial"/>
            </a:endParaRPr>
          </a:p>
        </p:txBody>
      </p:sp>
      <p:sp>
        <p:nvSpPr>
          <p:cNvPr id="11" name="Title 9">
            <a:extLst>
              <a:ext uri="{FF2B5EF4-FFF2-40B4-BE49-F238E27FC236}">
                <a16:creationId xmlns:a16="http://schemas.microsoft.com/office/drawing/2014/main" id="{FEB9DB28-9E3E-CC69-86D7-0D7E81E1A69F}"/>
              </a:ext>
            </a:extLst>
          </p:cNvPr>
          <p:cNvSpPr txBox="1">
            <a:spLocks/>
          </p:cNvSpPr>
          <p:nvPr/>
        </p:nvSpPr>
        <p:spPr>
          <a:xfrm>
            <a:off x="603609" y="5584658"/>
            <a:ext cx="4820161" cy="984885"/>
          </a:xfrm>
          <a:prstGeom prst="rect">
            <a:avLst/>
          </a:prstGeom>
        </p:spPr>
        <p:txBody>
          <a:bodyPr lIns="0" tIns="0" rIns="0" bIns="0"/>
          <a:lstStyle>
            <a:lvl1pPr>
              <a:defRPr sz="2700" b="0" i="0">
                <a:solidFill>
                  <a:schemeClr val="bg1"/>
                </a:solidFill>
                <a:latin typeface="Trebuchet MS"/>
                <a:ea typeface="+mj-ea"/>
                <a:cs typeface="Trebuchet M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79646"/>
                </a:solidFill>
                <a:effectLst/>
                <a:uLnTx/>
                <a:uFillTx/>
                <a:latin typeface="Trebuchet MS" panose="020B0603020202020204" pitchFamily="34" charset="0"/>
                <a:ea typeface="Calibri" panose="020F0502020204030204" pitchFamily="34" charset="0"/>
                <a:cs typeface="Times New Roman" panose="02020603050405020304" pitchFamily="18" charset="0"/>
              </a:rPr>
              <a:t>The United States can meet the challenges of this decisive decade only by partnering with countries and people around the world. – NSS 2022</a:t>
            </a:r>
            <a:endParaRPr kumimoji="0" lang="en-US" sz="1800" b="1" i="1" u="none" strike="noStrike" kern="0" cap="none" spc="0" normalizeH="0" baseline="0" noProof="0" dirty="0">
              <a:ln>
                <a:noFill/>
              </a:ln>
              <a:solidFill>
                <a:srgbClr val="F79646"/>
              </a:solidFill>
              <a:effectLst/>
              <a:uLnTx/>
              <a:uFillTx/>
              <a:latin typeface="Trebuchet MS" panose="020B0603020202020204" pitchFamily="34" charset="0"/>
            </a:endParaRPr>
          </a:p>
        </p:txBody>
      </p:sp>
      <p:sp>
        <p:nvSpPr>
          <p:cNvPr id="8" name="object 12">
            <a:extLst>
              <a:ext uri="{FF2B5EF4-FFF2-40B4-BE49-F238E27FC236}">
                <a16:creationId xmlns:a16="http://schemas.microsoft.com/office/drawing/2014/main" id="{4106123A-4542-7BE8-EA34-320AE94E41E4}"/>
              </a:ext>
            </a:extLst>
          </p:cNvPr>
          <p:cNvSpPr txBox="1"/>
          <p:nvPr/>
        </p:nvSpPr>
        <p:spPr>
          <a:xfrm>
            <a:off x="5659387" y="38629"/>
            <a:ext cx="894080" cy="208279"/>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1200" spc="-10" dirty="0">
                <a:solidFill>
                  <a:srgbClr val="00AE50"/>
                </a:solidFill>
                <a:latin typeface="Calibri"/>
                <a:cs typeface="Calibri"/>
              </a:rPr>
              <a:t>UNCLASSIFIED</a:t>
            </a:r>
            <a:endParaRPr sz="1200" dirty="0">
              <a:latin typeface="Calibri"/>
              <a:cs typeface="Calibri"/>
            </a:endParaRPr>
          </a:p>
        </p:txBody>
      </p:sp>
      <p:sp>
        <p:nvSpPr>
          <p:cNvPr id="9" name="object 12">
            <a:extLst>
              <a:ext uri="{FF2B5EF4-FFF2-40B4-BE49-F238E27FC236}">
                <a16:creationId xmlns:a16="http://schemas.microsoft.com/office/drawing/2014/main" id="{95E89DAE-4E08-6F8E-E029-C1601C761CC7}"/>
              </a:ext>
            </a:extLst>
          </p:cNvPr>
          <p:cNvSpPr txBox="1"/>
          <p:nvPr/>
        </p:nvSpPr>
        <p:spPr>
          <a:xfrm>
            <a:off x="5648960" y="6681889"/>
            <a:ext cx="894080" cy="208279"/>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1200" spc="-10" dirty="0">
                <a:solidFill>
                  <a:srgbClr val="00AE50"/>
                </a:solidFill>
                <a:latin typeface="Calibri"/>
                <a:cs typeface="Calibri"/>
              </a:rPr>
              <a:t>UNCLASSIFIED</a:t>
            </a:r>
            <a:endParaRPr sz="1200" dirty="0">
              <a:latin typeface="Calibri"/>
              <a:cs typeface="Calibri"/>
            </a:endParaRPr>
          </a:p>
        </p:txBody>
      </p:sp>
      <p:sp>
        <p:nvSpPr>
          <p:cNvPr id="10" name="Rectangle 9">
            <a:extLst>
              <a:ext uri="{FF2B5EF4-FFF2-40B4-BE49-F238E27FC236}">
                <a16:creationId xmlns:a16="http://schemas.microsoft.com/office/drawing/2014/main" id="{29F9D61F-32FE-3892-07BD-05654F7BBF31}"/>
              </a:ext>
            </a:extLst>
          </p:cNvPr>
          <p:cNvSpPr/>
          <p:nvPr/>
        </p:nvSpPr>
        <p:spPr>
          <a:xfrm>
            <a:off x="5344628" y="5692765"/>
            <a:ext cx="5960957" cy="876778"/>
          </a:xfrm>
          <a:prstGeom prst="rect">
            <a:avLst/>
          </a:prstGeom>
        </p:spPr>
        <p:txBody>
          <a:bodyPr wrap="square">
            <a:spAutoFit/>
          </a:bodyPr>
          <a:lstStyle/>
          <a:p>
            <a:pPr marR="0" lvl="1">
              <a:lnSpc>
                <a:spcPct val="107000"/>
              </a:lnSpc>
              <a:spcBef>
                <a:spcPts val="0"/>
              </a:spcBef>
              <a:spcAft>
                <a:spcPts val="0"/>
              </a:spcAft>
            </a:pPr>
            <a:r>
              <a:rPr lang="en-US"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information is furnished on the condition that it will not be released to another nation without specific authority of the Department of the Air Force of the United States, that it will be used for military purposes only, that individual or corporate rights originating in the information, whether patented or not, will be respected, that the recipient will report promptly to the United States any known or suspected compromise, and that the information will be provided substantially the same degree of security afforded it by the Department of Defense of the United States. Also, regardless of any other markings on the document, it will not be downgraded or declassified without written approval of the originating U.S. agency.</a:t>
            </a:r>
          </a:p>
        </p:txBody>
      </p:sp>
      <p:grpSp>
        <p:nvGrpSpPr>
          <p:cNvPr id="12" name="Group 11">
            <a:extLst>
              <a:ext uri="{FF2B5EF4-FFF2-40B4-BE49-F238E27FC236}">
                <a16:creationId xmlns:a16="http://schemas.microsoft.com/office/drawing/2014/main" id="{EA2D3B98-AA71-F0D9-587C-01F5969EEFC8}"/>
              </a:ext>
            </a:extLst>
          </p:cNvPr>
          <p:cNvGrpSpPr>
            <a:grpSpLocks noChangeAspect="1"/>
          </p:cNvGrpSpPr>
          <p:nvPr/>
        </p:nvGrpSpPr>
        <p:grpSpPr>
          <a:xfrm>
            <a:off x="9926851" y="2577984"/>
            <a:ext cx="1378734" cy="1095981"/>
            <a:chOff x="7111551" y="4395489"/>
            <a:chExt cx="1034331" cy="822209"/>
          </a:xfrm>
        </p:grpSpPr>
        <p:sp>
          <p:nvSpPr>
            <p:cNvPr id="13" name="Rectangle 12">
              <a:extLst>
                <a:ext uri="{FF2B5EF4-FFF2-40B4-BE49-F238E27FC236}">
                  <a16:creationId xmlns:a16="http://schemas.microsoft.com/office/drawing/2014/main" id="{FE9703F0-6D6E-0828-C26C-09DD7E3951F6}"/>
                </a:ext>
              </a:extLst>
            </p:cNvPr>
            <p:cNvSpPr/>
            <p:nvPr/>
          </p:nvSpPr>
          <p:spPr>
            <a:xfrm>
              <a:off x="7111551" y="4401259"/>
              <a:ext cx="1034331" cy="816439"/>
            </a:xfrm>
            <a:prstGeom prst="rect">
              <a:avLst/>
            </a:prstGeom>
            <a:solidFill>
              <a:schemeClr val="tx1"/>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Pic 2</a:t>
              </a:r>
            </a:p>
          </p:txBody>
        </p:sp>
        <p:pic>
          <p:nvPicPr>
            <p:cNvPr id="14" name="Picture 13" descr="Logo&#10;&#10;Description automatically generated">
              <a:extLst>
                <a:ext uri="{FF2B5EF4-FFF2-40B4-BE49-F238E27FC236}">
                  <a16:creationId xmlns:a16="http://schemas.microsoft.com/office/drawing/2014/main" id="{9DCBE26C-BF56-5038-EAFA-7D756EEB03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0496" y="4395489"/>
              <a:ext cx="816439" cy="816439"/>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3">
            <a:extLst>
              <a:ext uri="{FF2B5EF4-FFF2-40B4-BE49-F238E27FC236}">
                <a16:creationId xmlns:a16="http://schemas.microsoft.com/office/drawing/2014/main" id="{0A9A3EB7-9492-1CF6-6F7F-3ECB25F8530A}"/>
              </a:ext>
            </a:extLst>
          </p:cNvPr>
          <p:cNvSpPr>
            <a:spLocks noGrp="1"/>
          </p:cNvSpPr>
          <p:nvPr>
            <p:ph type="sldNum" sz="quarter" idx="4"/>
          </p:nvPr>
        </p:nvSpPr>
        <p:spPr>
          <a:xfrm>
            <a:off x="11544811" y="6597801"/>
            <a:ext cx="559773" cy="252179"/>
          </a:xfrm>
          <a:prstGeom prst="rect">
            <a:avLst/>
          </a:prstGeom>
        </p:spPr>
        <p:txBody>
          <a:bodyPr/>
          <a:lstStyle>
            <a:lvl1pPr algn="r">
              <a:defRPr/>
            </a:lvl1pPr>
          </a:lstStyle>
          <a:p>
            <a:fld id="{B6F15528-21DE-4FAA-801E-634DDDAF4B2B}" type="slidenum">
              <a:rPr lang="en-US" sz="1100" b="1" smtClean="0">
                <a:solidFill>
                  <a:schemeClr val="bg1"/>
                </a:solidFill>
                <a:latin typeface="Trebuchet MS" panose="020B0603020202020204" pitchFamily="34" charset="0"/>
                <a:cs typeface="Arial" panose="020B0604020202020204" pitchFamily="34" charset="0"/>
              </a:rPr>
              <a:pPr/>
              <a:t>2</a:t>
            </a:fld>
            <a:endParaRPr lang="en-US" sz="1100" b="1" dirty="0">
              <a:solidFill>
                <a:schemeClr val="bg1"/>
              </a:solidFill>
              <a:latin typeface="Trebuchet MS" panose="020B0603020202020204" pitchFamily="34" charset="0"/>
              <a:cs typeface="Arial" panose="020B0604020202020204" pitchFamily="34" charset="0"/>
            </a:endParaRPr>
          </a:p>
        </p:txBody>
      </p:sp>
      <p:grpSp>
        <p:nvGrpSpPr>
          <p:cNvPr id="5" name="object 2">
            <a:extLst>
              <a:ext uri="{FF2B5EF4-FFF2-40B4-BE49-F238E27FC236}">
                <a16:creationId xmlns:a16="http://schemas.microsoft.com/office/drawing/2014/main" id="{6FB637B0-D3D8-ACDB-48F6-BFD8407272A8}"/>
              </a:ext>
            </a:extLst>
          </p:cNvPr>
          <p:cNvGrpSpPr/>
          <p:nvPr/>
        </p:nvGrpSpPr>
        <p:grpSpPr>
          <a:xfrm>
            <a:off x="18034" y="-369089"/>
            <a:ext cx="12192000" cy="6858000"/>
            <a:chOff x="0" y="0"/>
            <a:chExt cx="12192000" cy="6858000"/>
          </a:xfrm>
        </p:grpSpPr>
        <p:pic>
          <p:nvPicPr>
            <p:cNvPr id="6" name="object 3">
              <a:extLst>
                <a:ext uri="{FF2B5EF4-FFF2-40B4-BE49-F238E27FC236}">
                  <a16:creationId xmlns:a16="http://schemas.microsoft.com/office/drawing/2014/main" id="{43C4C3E3-6C36-B573-C03D-42E00250E6E4}"/>
                </a:ext>
              </a:extLst>
            </p:cNvPr>
            <p:cNvPicPr/>
            <p:nvPr/>
          </p:nvPicPr>
          <p:blipFill>
            <a:blip r:embed="rId3" cstate="print"/>
            <a:stretch>
              <a:fillRect/>
            </a:stretch>
          </p:blipFill>
          <p:spPr>
            <a:xfrm>
              <a:off x="335280" y="2528316"/>
              <a:ext cx="2286762" cy="1921001"/>
            </a:xfrm>
            <a:prstGeom prst="rect">
              <a:avLst/>
            </a:prstGeom>
          </p:spPr>
        </p:pic>
        <p:pic>
          <p:nvPicPr>
            <p:cNvPr id="7" name="object 4">
              <a:extLst>
                <a:ext uri="{FF2B5EF4-FFF2-40B4-BE49-F238E27FC236}">
                  <a16:creationId xmlns:a16="http://schemas.microsoft.com/office/drawing/2014/main" id="{27FFE817-141C-D7A6-E452-087FAEE79959}"/>
                </a:ext>
              </a:extLst>
            </p:cNvPr>
            <p:cNvPicPr/>
            <p:nvPr/>
          </p:nvPicPr>
          <p:blipFill>
            <a:blip r:embed="rId4" cstate="print"/>
            <a:stretch>
              <a:fillRect/>
            </a:stretch>
          </p:blipFill>
          <p:spPr>
            <a:xfrm>
              <a:off x="2628899" y="2366772"/>
              <a:ext cx="2311907" cy="2083308"/>
            </a:xfrm>
            <a:prstGeom prst="rect">
              <a:avLst/>
            </a:prstGeom>
          </p:spPr>
        </p:pic>
        <p:pic>
          <p:nvPicPr>
            <p:cNvPr id="8" name="object 5">
              <a:extLst>
                <a:ext uri="{FF2B5EF4-FFF2-40B4-BE49-F238E27FC236}">
                  <a16:creationId xmlns:a16="http://schemas.microsoft.com/office/drawing/2014/main" id="{E1F389F2-1E6C-55BF-E41B-2B32FAFBC8B8}"/>
                </a:ext>
              </a:extLst>
            </p:cNvPr>
            <p:cNvPicPr/>
            <p:nvPr/>
          </p:nvPicPr>
          <p:blipFill>
            <a:blip r:embed="rId5" cstate="print"/>
            <a:stretch>
              <a:fillRect/>
            </a:stretch>
          </p:blipFill>
          <p:spPr>
            <a:xfrm>
              <a:off x="4940807" y="2388107"/>
              <a:ext cx="6934200" cy="2081783"/>
            </a:xfrm>
            <a:prstGeom prst="rect">
              <a:avLst/>
            </a:prstGeom>
          </p:spPr>
        </p:pic>
      </p:grpSp>
      <p:sp>
        <p:nvSpPr>
          <p:cNvPr id="9" name="object 7">
            <a:extLst>
              <a:ext uri="{FF2B5EF4-FFF2-40B4-BE49-F238E27FC236}">
                <a16:creationId xmlns:a16="http://schemas.microsoft.com/office/drawing/2014/main" id="{00163756-9922-2037-288A-9675264E888A}"/>
              </a:ext>
            </a:extLst>
          </p:cNvPr>
          <p:cNvSpPr txBox="1">
            <a:spLocks/>
          </p:cNvSpPr>
          <p:nvPr/>
        </p:nvSpPr>
        <p:spPr>
          <a:xfrm>
            <a:off x="353314" y="322312"/>
            <a:ext cx="5890895" cy="627736"/>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95"/>
              </a:spcBef>
              <a:tabLst>
                <a:tab pos="1534160" algn="l"/>
                <a:tab pos="4309745" algn="l"/>
              </a:tabLst>
            </a:pPr>
            <a:r>
              <a:rPr lang="en-US" sz="4000" spc="175" dirty="0">
                <a:solidFill>
                  <a:schemeClr val="bg1"/>
                </a:solidFill>
                <a:latin typeface="Trebuchet MS" panose="020B0603020202020204" pitchFamily="34" charset="0"/>
              </a:rPr>
              <a:t>What</a:t>
            </a:r>
            <a:r>
              <a:rPr lang="en-US" sz="4000" dirty="0">
                <a:solidFill>
                  <a:schemeClr val="bg1"/>
                </a:solidFill>
                <a:latin typeface="Trebuchet MS" panose="020B0603020202020204" pitchFamily="34" charset="0"/>
              </a:rPr>
              <a:t>	</a:t>
            </a:r>
            <a:r>
              <a:rPr lang="en-US" sz="4000" spc="229" dirty="0">
                <a:solidFill>
                  <a:schemeClr val="bg1"/>
                </a:solidFill>
                <a:latin typeface="Trebuchet MS" panose="020B0603020202020204" pitchFamily="34" charset="0"/>
              </a:rPr>
              <a:t>motivates</a:t>
            </a:r>
            <a:r>
              <a:rPr lang="en-US" sz="4000" dirty="0">
                <a:solidFill>
                  <a:schemeClr val="bg1"/>
                </a:solidFill>
                <a:latin typeface="Trebuchet MS" panose="020B0603020202020204" pitchFamily="34" charset="0"/>
              </a:rPr>
              <a:t>	</a:t>
            </a:r>
            <a:r>
              <a:rPr lang="en-US" sz="4000" spc="155" dirty="0">
                <a:solidFill>
                  <a:schemeClr val="bg1"/>
                </a:solidFill>
                <a:latin typeface="Trebuchet MS" panose="020B0603020202020204" pitchFamily="34" charset="0"/>
              </a:rPr>
              <a:t>us?</a:t>
            </a:r>
            <a:endParaRPr lang="en-US" sz="4000" dirty="0">
              <a:solidFill>
                <a:schemeClr val="bg1"/>
              </a:solidFill>
              <a:latin typeface="Trebuchet MS" panose="020B0603020202020204" pitchFamily="34" charset="0"/>
            </a:endParaRPr>
          </a:p>
        </p:txBody>
      </p:sp>
      <p:sp>
        <p:nvSpPr>
          <p:cNvPr id="10" name="object 8">
            <a:extLst>
              <a:ext uri="{FF2B5EF4-FFF2-40B4-BE49-F238E27FC236}">
                <a16:creationId xmlns:a16="http://schemas.microsoft.com/office/drawing/2014/main" id="{81C3B477-02E1-65F6-A645-8213D22455CB}"/>
              </a:ext>
            </a:extLst>
          </p:cNvPr>
          <p:cNvSpPr txBox="1"/>
          <p:nvPr/>
        </p:nvSpPr>
        <p:spPr>
          <a:xfrm>
            <a:off x="3076762" y="4359224"/>
            <a:ext cx="1452247" cy="1145442"/>
          </a:xfrm>
          <a:prstGeom prst="rect">
            <a:avLst/>
          </a:prstGeom>
        </p:spPr>
        <p:txBody>
          <a:bodyPr vert="horz" wrap="square" lIns="0" tIns="12065" rIns="0" bIns="0" rtlCol="0">
            <a:spAutoFit/>
          </a:bodyPr>
          <a:lstStyle/>
          <a:p>
            <a:pPr marL="12700" marR="5080">
              <a:lnSpc>
                <a:spcPct val="120000"/>
              </a:lnSpc>
              <a:spcBef>
                <a:spcPts val="95"/>
              </a:spcBef>
            </a:pPr>
            <a:r>
              <a:rPr sz="1250" dirty="0">
                <a:solidFill>
                  <a:srgbClr val="FFFFFF"/>
                </a:solidFill>
                <a:latin typeface="Trebuchet MS" panose="020B0603020202020204" pitchFamily="34" charset="0"/>
                <a:cs typeface="Trebuchet MS"/>
              </a:rPr>
              <a:t>China</a:t>
            </a:r>
            <a:r>
              <a:rPr sz="1250" spc="415" dirty="0">
                <a:solidFill>
                  <a:srgbClr val="FFFFFF"/>
                </a:solidFill>
                <a:latin typeface="Trebuchet MS" panose="020B0603020202020204" pitchFamily="34" charset="0"/>
                <a:cs typeface="Trebuchet MS"/>
              </a:rPr>
              <a:t> </a:t>
            </a:r>
            <a:r>
              <a:rPr sz="1250" spc="45" dirty="0">
                <a:solidFill>
                  <a:srgbClr val="FFFFFF"/>
                </a:solidFill>
                <a:latin typeface="Trebuchet MS" panose="020B0603020202020204" pitchFamily="34" charset="0"/>
                <a:cs typeface="Trebuchet MS"/>
              </a:rPr>
              <a:t>launches </a:t>
            </a:r>
            <a:r>
              <a:rPr sz="1250" dirty="0">
                <a:solidFill>
                  <a:srgbClr val="FFFFFF"/>
                </a:solidFill>
                <a:latin typeface="Trebuchet MS" panose="020B0603020202020204" pitchFamily="34" charset="0"/>
                <a:cs typeface="Trebuchet MS"/>
              </a:rPr>
              <a:t>world’s</a:t>
            </a:r>
            <a:r>
              <a:rPr sz="1250" spc="475" dirty="0">
                <a:solidFill>
                  <a:srgbClr val="FFFFFF"/>
                </a:solidFill>
                <a:latin typeface="Trebuchet MS" panose="020B0603020202020204" pitchFamily="34" charset="0"/>
                <a:cs typeface="Trebuchet MS"/>
              </a:rPr>
              <a:t> </a:t>
            </a:r>
            <a:r>
              <a:rPr sz="1250" spc="40" dirty="0">
                <a:solidFill>
                  <a:srgbClr val="FFFFFF"/>
                </a:solidFill>
                <a:latin typeface="Trebuchet MS" panose="020B0603020202020204" pitchFamily="34" charset="0"/>
                <a:cs typeface="Trebuchet MS"/>
              </a:rPr>
              <a:t>first quantum </a:t>
            </a:r>
            <a:r>
              <a:rPr sz="1250" spc="50" dirty="0">
                <a:solidFill>
                  <a:srgbClr val="FFFFFF"/>
                </a:solidFill>
                <a:latin typeface="Trebuchet MS" panose="020B0603020202020204" pitchFamily="34" charset="0"/>
                <a:cs typeface="Trebuchet MS"/>
              </a:rPr>
              <a:t>communications </a:t>
            </a:r>
            <a:r>
              <a:rPr sz="1250" spc="45" dirty="0">
                <a:solidFill>
                  <a:srgbClr val="FFFFFF"/>
                </a:solidFill>
                <a:latin typeface="Trebuchet MS" panose="020B0603020202020204" pitchFamily="34" charset="0"/>
                <a:cs typeface="Trebuchet MS"/>
              </a:rPr>
              <a:t>satellite.</a:t>
            </a:r>
            <a:endParaRPr sz="1250" dirty="0">
              <a:latin typeface="Trebuchet MS" panose="020B0603020202020204" pitchFamily="34" charset="0"/>
              <a:cs typeface="Trebuchet MS"/>
            </a:endParaRPr>
          </a:p>
        </p:txBody>
      </p:sp>
      <p:pic>
        <p:nvPicPr>
          <p:cNvPr id="12" name="object 10">
            <a:extLst>
              <a:ext uri="{FF2B5EF4-FFF2-40B4-BE49-F238E27FC236}">
                <a16:creationId xmlns:a16="http://schemas.microsoft.com/office/drawing/2014/main" id="{3B59B178-C39D-FCB9-153E-15BEF4DB26F6}"/>
              </a:ext>
            </a:extLst>
          </p:cNvPr>
          <p:cNvPicPr/>
          <p:nvPr/>
        </p:nvPicPr>
        <p:blipFill>
          <a:blip r:embed="rId6" cstate="print"/>
          <a:stretch>
            <a:fillRect/>
          </a:stretch>
        </p:blipFill>
        <p:spPr>
          <a:xfrm>
            <a:off x="9576561" y="1997682"/>
            <a:ext cx="2331720" cy="2103120"/>
          </a:xfrm>
          <a:prstGeom prst="rect">
            <a:avLst/>
          </a:prstGeom>
        </p:spPr>
      </p:pic>
      <p:sp>
        <p:nvSpPr>
          <p:cNvPr id="13" name="object 11">
            <a:extLst>
              <a:ext uri="{FF2B5EF4-FFF2-40B4-BE49-F238E27FC236}">
                <a16:creationId xmlns:a16="http://schemas.microsoft.com/office/drawing/2014/main" id="{0BCBE695-D135-1131-7609-9852AF7E7D16}"/>
              </a:ext>
            </a:extLst>
          </p:cNvPr>
          <p:cNvSpPr/>
          <p:nvPr/>
        </p:nvSpPr>
        <p:spPr>
          <a:xfrm>
            <a:off x="9571736" y="1992857"/>
            <a:ext cx="2341245" cy="2112645"/>
          </a:xfrm>
          <a:custGeom>
            <a:avLst/>
            <a:gdLst/>
            <a:ahLst/>
            <a:cxnLst/>
            <a:rect l="l" t="t" r="r" b="b"/>
            <a:pathLst>
              <a:path w="2341245" h="2112645">
                <a:moveTo>
                  <a:pt x="0" y="2112645"/>
                </a:moveTo>
                <a:lnTo>
                  <a:pt x="2341245" y="2112645"/>
                </a:lnTo>
                <a:lnTo>
                  <a:pt x="2341245" y="0"/>
                </a:lnTo>
                <a:lnTo>
                  <a:pt x="0" y="0"/>
                </a:lnTo>
                <a:lnTo>
                  <a:pt x="0" y="2112645"/>
                </a:lnTo>
                <a:close/>
              </a:path>
            </a:pathLst>
          </a:custGeom>
          <a:ln w="9525">
            <a:solidFill>
              <a:srgbClr val="820000"/>
            </a:solidFill>
          </a:ln>
        </p:spPr>
        <p:txBody>
          <a:bodyPr wrap="square" lIns="0" tIns="0" rIns="0" bIns="0" rtlCol="0"/>
          <a:lstStyle/>
          <a:p>
            <a:endParaRPr>
              <a:latin typeface="Trebuchet MS" panose="020B0603020202020204" pitchFamily="34" charset="0"/>
            </a:endParaRPr>
          </a:p>
        </p:txBody>
      </p:sp>
      <p:pic>
        <p:nvPicPr>
          <p:cNvPr id="14" name="object 12">
            <a:extLst>
              <a:ext uri="{FF2B5EF4-FFF2-40B4-BE49-F238E27FC236}">
                <a16:creationId xmlns:a16="http://schemas.microsoft.com/office/drawing/2014/main" id="{837EE11D-0388-ADB9-438B-9C3B272E258A}"/>
              </a:ext>
            </a:extLst>
          </p:cNvPr>
          <p:cNvPicPr/>
          <p:nvPr/>
        </p:nvPicPr>
        <p:blipFill>
          <a:blip r:embed="rId7" cstate="print"/>
          <a:stretch>
            <a:fillRect/>
          </a:stretch>
        </p:blipFill>
        <p:spPr>
          <a:xfrm>
            <a:off x="4859782" y="2000731"/>
            <a:ext cx="2331720" cy="2103119"/>
          </a:xfrm>
          <a:prstGeom prst="rect">
            <a:avLst/>
          </a:prstGeom>
        </p:spPr>
      </p:pic>
      <p:sp>
        <p:nvSpPr>
          <p:cNvPr id="15" name="object 13">
            <a:extLst>
              <a:ext uri="{FF2B5EF4-FFF2-40B4-BE49-F238E27FC236}">
                <a16:creationId xmlns:a16="http://schemas.microsoft.com/office/drawing/2014/main" id="{E45B43FD-DB40-BEF9-44BA-85145755EAAC}"/>
              </a:ext>
            </a:extLst>
          </p:cNvPr>
          <p:cNvSpPr/>
          <p:nvPr/>
        </p:nvSpPr>
        <p:spPr>
          <a:xfrm>
            <a:off x="4854956" y="1995904"/>
            <a:ext cx="2341245" cy="2112645"/>
          </a:xfrm>
          <a:custGeom>
            <a:avLst/>
            <a:gdLst/>
            <a:ahLst/>
            <a:cxnLst/>
            <a:rect l="l" t="t" r="r" b="b"/>
            <a:pathLst>
              <a:path w="2341245" h="2112645">
                <a:moveTo>
                  <a:pt x="0" y="2112644"/>
                </a:moveTo>
                <a:lnTo>
                  <a:pt x="2341245" y="2112644"/>
                </a:lnTo>
                <a:lnTo>
                  <a:pt x="2341245" y="0"/>
                </a:lnTo>
                <a:lnTo>
                  <a:pt x="0" y="0"/>
                </a:lnTo>
                <a:lnTo>
                  <a:pt x="0" y="2112644"/>
                </a:lnTo>
                <a:close/>
              </a:path>
            </a:pathLst>
          </a:custGeom>
          <a:ln w="9525">
            <a:solidFill>
              <a:srgbClr val="820000"/>
            </a:solidFill>
          </a:ln>
        </p:spPr>
        <p:txBody>
          <a:bodyPr wrap="square" lIns="0" tIns="0" rIns="0" bIns="0" rtlCol="0"/>
          <a:lstStyle/>
          <a:p>
            <a:endParaRPr>
              <a:latin typeface="Trebuchet MS" panose="020B0603020202020204" pitchFamily="34" charset="0"/>
            </a:endParaRPr>
          </a:p>
        </p:txBody>
      </p:sp>
      <p:pic>
        <p:nvPicPr>
          <p:cNvPr id="17" name="object 15">
            <a:extLst>
              <a:ext uri="{FF2B5EF4-FFF2-40B4-BE49-F238E27FC236}">
                <a16:creationId xmlns:a16="http://schemas.microsoft.com/office/drawing/2014/main" id="{27172D72-92B6-388F-0DCE-DC9A8FEF98CE}"/>
              </a:ext>
            </a:extLst>
          </p:cNvPr>
          <p:cNvPicPr/>
          <p:nvPr/>
        </p:nvPicPr>
        <p:blipFill>
          <a:blip r:embed="rId8" cstate="print"/>
          <a:stretch>
            <a:fillRect/>
          </a:stretch>
        </p:blipFill>
        <p:spPr>
          <a:xfrm>
            <a:off x="7202170" y="1997682"/>
            <a:ext cx="2372487" cy="2103120"/>
          </a:xfrm>
          <a:prstGeom prst="rect">
            <a:avLst/>
          </a:prstGeom>
        </p:spPr>
      </p:pic>
      <p:sp>
        <p:nvSpPr>
          <p:cNvPr id="18" name="object 16">
            <a:extLst>
              <a:ext uri="{FF2B5EF4-FFF2-40B4-BE49-F238E27FC236}">
                <a16:creationId xmlns:a16="http://schemas.microsoft.com/office/drawing/2014/main" id="{3689914F-C3BE-995B-E155-F7BE7FFBE3D4}"/>
              </a:ext>
            </a:extLst>
          </p:cNvPr>
          <p:cNvSpPr/>
          <p:nvPr/>
        </p:nvSpPr>
        <p:spPr>
          <a:xfrm>
            <a:off x="7197344" y="1992857"/>
            <a:ext cx="2386965" cy="2112645"/>
          </a:xfrm>
          <a:custGeom>
            <a:avLst/>
            <a:gdLst/>
            <a:ahLst/>
            <a:cxnLst/>
            <a:rect l="l" t="t" r="r" b="b"/>
            <a:pathLst>
              <a:path w="2386965" h="2112645">
                <a:moveTo>
                  <a:pt x="0" y="2112645"/>
                </a:moveTo>
                <a:lnTo>
                  <a:pt x="2386965" y="2112645"/>
                </a:lnTo>
                <a:lnTo>
                  <a:pt x="2386965" y="0"/>
                </a:lnTo>
                <a:lnTo>
                  <a:pt x="0" y="0"/>
                </a:lnTo>
                <a:lnTo>
                  <a:pt x="0" y="2112645"/>
                </a:lnTo>
                <a:close/>
              </a:path>
            </a:pathLst>
          </a:custGeom>
          <a:ln w="9525">
            <a:solidFill>
              <a:srgbClr val="FF0000"/>
            </a:solidFill>
          </a:ln>
        </p:spPr>
        <p:txBody>
          <a:bodyPr wrap="square" lIns="0" tIns="0" rIns="0" bIns="0" rtlCol="0"/>
          <a:lstStyle/>
          <a:p>
            <a:endParaRPr>
              <a:latin typeface="Trebuchet MS" panose="020B0603020202020204" pitchFamily="34" charset="0"/>
            </a:endParaRPr>
          </a:p>
        </p:txBody>
      </p:sp>
      <p:sp>
        <p:nvSpPr>
          <p:cNvPr id="19" name="object 17">
            <a:extLst>
              <a:ext uri="{FF2B5EF4-FFF2-40B4-BE49-F238E27FC236}">
                <a16:creationId xmlns:a16="http://schemas.microsoft.com/office/drawing/2014/main" id="{E33955B7-3ABF-E0DD-0310-6748F70E00A7}"/>
              </a:ext>
            </a:extLst>
          </p:cNvPr>
          <p:cNvSpPr/>
          <p:nvPr/>
        </p:nvSpPr>
        <p:spPr>
          <a:xfrm>
            <a:off x="290068" y="2001492"/>
            <a:ext cx="11608435" cy="2103120"/>
          </a:xfrm>
          <a:custGeom>
            <a:avLst/>
            <a:gdLst/>
            <a:ahLst/>
            <a:cxnLst/>
            <a:rect l="l" t="t" r="r" b="b"/>
            <a:pathLst>
              <a:path w="11608435" h="2103120">
                <a:moveTo>
                  <a:pt x="0" y="2103120"/>
                </a:moveTo>
                <a:lnTo>
                  <a:pt x="11608308" y="2103120"/>
                </a:lnTo>
                <a:lnTo>
                  <a:pt x="11608308" y="0"/>
                </a:lnTo>
                <a:lnTo>
                  <a:pt x="0" y="0"/>
                </a:lnTo>
                <a:lnTo>
                  <a:pt x="0" y="2103120"/>
                </a:lnTo>
                <a:close/>
              </a:path>
            </a:pathLst>
          </a:custGeom>
          <a:ln w="190500">
            <a:solidFill>
              <a:srgbClr val="17375E"/>
            </a:solidFill>
          </a:ln>
        </p:spPr>
        <p:txBody>
          <a:bodyPr wrap="square" lIns="0" tIns="0" rIns="0" bIns="0" rtlCol="0"/>
          <a:lstStyle/>
          <a:p>
            <a:endParaRPr>
              <a:latin typeface="Trebuchet MS" panose="020B0603020202020204" pitchFamily="34" charset="0"/>
            </a:endParaRPr>
          </a:p>
        </p:txBody>
      </p:sp>
      <p:sp>
        <p:nvSpPr>
          <p:cNvPr id="20" name="object 18">
            <a:extLst>
              <a:ext uri="{FF2B5EF4-FFF2-40B4-BE49-F238E27FC236}">
                <a16:creationId xmlns:a16="http://schemas.microsoft.com/office/drawing/2014/main" id="{A38E25BD-2D64-6E2B-64A9-7DD82CC93F32}"/>
              </a:ext>
            </a:extLst>
          </p:cNvPr>
          <p:cNvSpPr txBox="1"/>
          <p:nvPr/>
        </p:nvSpPr>
        <p:spPr>
          <a:xfrm>
            <a:off x="708896" y="4353766"/>
            <a:ext cx="1570990" cy="1168400"/>
          </a:xfrm>
          <a:prstGeom prst="rect">
            <a:avLst/>
          </a:prstGeom>
        </p:spPr>
        <p:txBody>
          <a:bodyPr vert="horz" wrap="square" lIns="0" tIns="50165" rIns="0" bIns="0" rtlCol="0">
            <a:spAutoFit/>
          </a:bodyPr>
          <a:lstStyle/>
          <a:p>
            <a:pPr marL="12700" algn="just">
              <a:lnSpc>
                <a:spcPct val="100000"/>
              </a:lnSpc>
              <a:spcBef>
                <a:spcPts val="395"/>
              </a:spcBef>
            </a:pPr>
            <a:r>
              <a:rPr sz="1250" dirty="0">
                <a:solidFill>
                  <a:srgbClr val="FFFFFF"/>
                </a:solidFill>
                <a:latin typeface="Trebuchet MS" panose="020B0603020202020204" pitchFamily="34" charset="0"/>
                <a:cs typeface="Trebuchet MS"/>
              </a:rPr>
              <a:t>Top</a:t>
            </a:r>
            <a:r>
              <a:rPr sz="1250" spc="22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U.S.</a:t>
            </a:r>
            <a:r>
              <a:rPr sz="1250" spc="250" dirty="0">
                <a:solidFill>
                  <a:srgbClr val="FFFFFF"/>
                </a:solidFill>
                <a:latin typeface="Trebuchet MS" panose="020B0603020202020204" pitchFamily="34" charset="0"/>
                <a:cs typeface="Trebuchet MS"/>
              </a:rPr>
              <a:t> </a:t>
            </a:r>
            <a:r>
              <a:rPr sz="1250" spc="40" dirty="0">
                <a:solidFill>
                  <a:srgbClr val="FFFFFF"/>
                </a:solidFill>
                <a:latin typeface="Trebuchet MS" panose="020B0603020202020204" pitchFamily="34" charset="0"/>
                <a:cs typeface="Trebuchet MS"/>
              </a:rPr>
              <a:t>general</a:t>
            </a:r>
            <a:endParaRPr sz="1250" dirty="0">
              <a:latin typeface="Trebuchet MS" panose="020B0603020202020204" pitchFamily="34" charset="0"/>
              <a:cs typeface="Trebuchet MS"/>
            </a:endParaRPr>
          </a:p>
          <a:p>
            <a:pPr marL="12700" algn="just">
              <a:lnSpc>
                <a:spcPct val="100000"/>
              </a:lnSpc>
              <a:spcBef>
                <a:spcPts val="300"/>
              </a:spcBef>
            </a:pPr>
            <a:r>
              <a:rPr sz="1250" spc="50" dirty="0">
                <a:solidFill>
                  <a:srgbClr val="FFFFFF"/>
                </a:solidFill>
                <a:latin typeface="Trebuchet MS" panose="020B0603020202020204" pitchFamily="34" charset="0"/>
                <a:cs typeface="Trebuchet MS"/>
              </a:rPr>
              <a:t>calls</a:t>
            </a:r>
            <a:r>
              <a:rPr sz="1250" spc="165" dirty="0">
                <a:solidFill>
                  <a:srgbClr val="FFFFFF"/>
                </a:solidFill>
                <a:latin typeface="Trebuchet MS" panose="020B0603020202020204" pitchFamily="34" charset="0"/>
                <a:cs typeface="Trebuchet MS"/>
              </a:rPr>
              <a:t> </a:t>
            </a:r>
            <a:r>
              <a:rPr sz="1250" spc="35" dirty="0">
                <a:solidFill>
                  <a:srgbClr val="FFFFFF"/>
                </a:solidFill>
                <a:latin typeface="Trebuchet MS" panose="020B0603020202020204" pitchFamily="34" charset="0"/>
                <a:cs typeface="Trebuchet MS"/>
              </a:rPr>
              <a:t>China’s</a:t>
            </a:r>
            <a:endParaRPr sz="1250" dirty="0">
              <a:latin typeface="Trebuchet MS" panose="020B0603020202020204" pitchFamily="34" charset="0"/>
              <a:cs typeface="Trebuchet MS"/>
            </a:endParaRPr>
          </a:p>
          <a:p>
            <a:pPr marL="12700" marR="5080" algn="just">
              <a:lnSpc>
                <a:spcPct val="120000"/>
              </a:lnSpc>
              <a:spcBef>
                <a:spcPts val="5"/>
              </a:spcBef>
            </a:pPr>
            <a:r>
              <a:rPr sz="1250" spc="55" dirty="0">
                <a:solidFill>
                  <a:srgbClr val="FFFFFF"/>
                </a:solidFill>
                <a:latin typeface="Trebuchet MS" panose="020B0603020202020204" pitchFamily="34" charset="0"/>
                <a:cs typeface="Trebuchet MS"/>
              </a:rPr>
              <a:t>hypersonic</a:t>
            </a:r>
            <a:r>
              <a:rPr sz="1250" spc="210" dirty="0">
                <a:solidFill>
                  <a:srgbClr val="FFFFFF"/>
                </a:solidFill>
                <a:latin typeface="Trebuchet MS" panose="020B0603020202020204" pitchFamily="34" charset="0"/>
                <a:cs typeface="Trebuchet MS"/>
              </a:rPr>
              <a:t> </a:t>
            </a:r>
            <a:r>
              <a:rPr sz="1250" spc="40" dirty="0">
                <a:solidFill>
                  <a:srgbClr val="FFFFFF"/>
                </a:solidFill>
                <a:latin typeface="Trebuchet MS" panose="020B0603020202020204" pitchFamily="34" charset="0"/>
                <a:cs typeface="Trebuchet MS"/>
              </a:rPr>
              <a:t>weapon </a:t>
            </a:r>
            <a:r>
              <a:rPr sz="1250" dirty="0">
                <a:solidFill>
                  <a:srgbClr val="FFFFFF"/>
                </a:solidFill>
                <a:latin typeface="Trebuchet MS" panose="020B0603020202020204" pitchFamily="34" charset="0"/>
                <a:cs typeface="Trebuchet MS"/>
              </a:rPr>
              <a:t>test</a:t>
            </a:r>
            <a:r>
              <a:rPr sz="1250" spc="335"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very</a:t>
            </a:r>
            <a:r>
              <a:rPr sz="1250" spc="32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close</a:t>
            </a:r>
            <a:r>
              <a:rPr sz="1250" spc="345"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to</a:t>
            </a:r>
            <a:r>
              <a:rPr sz="1250" spc="310" dirty="0">
                <a:solidFill>
                  <a:srgbClr val="FFFFFF"/>
                </a:solidFill>
                <a:latin typeface="Trebuchet MS" panose="020B0603020202020204" pitchFamily="34" charset="0"/>
                <a:cs typeface="Trebuchet MS"/>
              </a:rPr>
              <a:t> </a:t>
            </a:r>
            <a:r>
              <a:rPr sz="1250" spc="-50" dirty="0">
                <a:solidFill>
                  <a:srgbClr val="FFFFFF"/>
                </a:solidFill>
                <a:latin typeface="Trebuchet MS" panose="020B0603020202020204" pitchFamily="34" charset="0"/>
                <a:cs typeface="Trebuchet MS"/>
              </a:rPr>
              <a:t>a </a:t>
            </a:r>
            <a:r>
              <a:rPr sz="1250" spc="50" dirty="0">
                <a:solidFill>
                  <a:srgbClr val="FFFFFF"/>
                </a:solidFill>
                <a:latin typeface="Trebuchet MS" panose="020B0603020202020204" pitchFamily="34" charset="0"/>
                <a:cs typeface="Trebuchet MS"/>
              </a:rPr>
              <a:t>‘Sputnik</a:t>
            </a:r>
            <a:r>
              <a:rPr sz="1250" spc="215" dirty="0">
                <a:solidFill>
                  <a:srgbClr val="FFFFFF"/>
                </a:solidFill>
                <a:latin typeface="Trebuchet MS" panose="020B0603020202020204" pitchFamily="34" charset="0"/>
                <a:cs typeface="Trebuchet MS"/>
              </a:rPr>
              <a:t> </a:t>
            </a:r>
            <a:r>
              <a:rPr sz="1250" spc="40" dirty="0">
                <a:solidFill>
                  <a:srgbClr val="FFFFFF"/>
                </a:solidFill>
                <a:latin typeface="Trebuchet MS" panose="020B0603020202020204" pitchFamily="34" charset="0"/>
                <a:cs typeface="Trebuchet MS"/>
              </a:rPr>
              <a:t>moment.’</a:t>
            </a:r>
            <a:endParaRPr sz="1250" dirty="0">
              <a:latin typeface="Trebuchet MS" panose="020B0603020202020204" pitchFamily="34" charset="0"/>
              <a:cs typeface="Trebuchet MS"/>
            </a:endParaRPr>
          </a:p>
        </p:txBody>
      </p:sp>
      <p:sp>
        <p:nvSpPr>
          <p:cNvPr id="21" name="object 19">
            <a:extLst>
              <a:ext uri="{FF2B5EF4-FFF2-40B4-BE49-F238E27FC236}">
                <a16:creationId xmlns:a16="http://schemas.microsoft.com/office/drawing/2014/main" id="{2FCC944C-86C1-22D9-AD49-716FD7B27C94}"/>
              </a:ext>
            </a:extLst>
          </p:cNvPr>
          <p:cNvSpPr txBox="1"/>
          <p:nvPr/>
        </p:nvSpPr>
        <p:spPr>
          <a:xfrm>
            <a:off x="7473568" y="4353842"/>
            <a:ext cx="1904746" cy="1145442"/>
          </a:xfrm>
          <a:prstGeom prst="rect">
            <a:avLst/>
          </a:prstGeom>
        </p:spPr>
        <p:txBody>
          <a:bodyPr vert="horz" wrap="square" lIns="0" tIns="12065" rIns="0" bIns="0" rtlCol="0">
            <a:spAutoFit/>
          </a:bodyPr>
          <a:lstStyle/>
          <a:p>
            <a:pPr marL="12700" marR="5080">
              <a:lnSpc>
                <a:spcPct val="120100"/>
              </a:lnSpc>
              <a:spcBef>
                <a:spcPts val="95"/>
              </a:spcBef>
            </a:pPr>
            <a:r>
              <a:rPr sz="1250" spc="45" dirty="0">
                <a:solidFill>
                  <a:srgbClr val="FFFFFF"/>
                </a:solidFill>
                <a:latin typeface="Trebuchet MS" panose="020B0603020202020204" pitchFamily="34" charset="0"/>
                <a:cs typeface="Trebuchet MS"/>
              </a:rPr>
              <a:t>Russian</a:t>
            </a:r>
            <a:r>
              <a:rPr sz="1250" spc="195" dirty="0">
                <a:solidFill>
                  <a:srgbClr val="FFFFFF"/>
                </a:solidFill>
                <a:latin typeface="Trebuchet MS" panose="020B0603020202020204" pitchFamily="34" charset="0"/>
                <a:cs typeface="Trebuchet MS"/>
              </a:rPr>
              <a:t> </a:t>
            </a:r>
            <a:r>
              <a:rPr sz="1250" spc="65" dirty="0">
                <a:solidFill>
                  <a:srgbClr val="FFFFFF"/>
                </a:solidFill>
                <a:latin typeface="Trebuchet MS" panose="020B0603020202020204" pitchFamily="34" charset="0"/>
                <a:cs typeface="Trebuchet MS"/>
              </a:rPr>
              <a:t>direct-</a:t>
            </a:r>
            <a:r>
              <a:rPr sz="1250" spc="45" dirty="0">
                <a:solidFill>
                  <a:srgbClr val="FFFFFF"/>
                </a:solidFill>
                <a:latin typeface="Trebuchet MS" panose="020B0603020202020204" pitchFamily="34" charset="0"/>
                <a:cs typeface="Trebuchet MS"/>
              </a:rPr>
              <a:t>ascent </a:t>
            </a:r>
            <a:r>
              <a:rPr sz="1250" spc="65" dirty="0">
                <a:solidFill>
                  <a:srgbClr val="FFFFFF"/>
                </a:solidFill>
                <a:latin typeface="Trebuchet MS" panose="020B0603020202020204" pitchFamily="34" charset="0"/>
                <a:cs typeface="Trebuchet MS"/>
              </a:rPr>
              <a:t>anti-</a:t>
            </a:r>
            <a:r>
              <a:rPr sz="1250" spc="60" dirty="0">
                <a:solidFill>
                  <a:srgbClr val="FFFFFF"/>
                </a:solidFill>
                <a:latin typeface="Trebuchet MS" panose="020B0603020202020204" pitchFamily="34" charset="0"/>
                <a:cs typeface="Trebuchet MS"/>
              </a:rPr>
              <a:t>satellite</a:t>
            </a:r>
            <a:r>
              <a:rPr sz="1250" spc="229" dirty="0">
                <a:solidFill>
                  <a:srgbClr val="FFFFFF"/>
                </a:solidFill>
                <a:latin typeface="Trebuchet MS" panose="020B0603020202020204" pitchFamily="34" charset="0"/>
                <a:cs typeface="Trebuchet MS"/>
              </a:rPr>
              <a:t> </a:t>
            </a:r>
            <a:r>
              <a:rPr sz="1250" spc="45" dirty="0">
                <a:solidFill>
                  <a:srgbClr val="FFFFFF"/>
                </a:solidFill>
                <a:latin typeface="Trebuchet MS" panose="020B0603020202020204" pitchFamily="34" charset="0"/>
                <a:cs typeface="Trebuchet MS"/>
              </a:rPr>
              <a:t>missile </a:t>
            </a:r>
            <a:r>
              <a:rPr sz="1250" dirty="0">
                <a:solidFill>
                  <a:srgbClr val="FFFFFF"/>
                </a:solidFill>
                <a:latin typeface="Trebuchet MS" panose="020B0603020202020204" pitchFamily="34" charset="0"/>
                <a:cs typeface="Trebuchet MS"/>
              </a:rPr>
              <a:t>test</a:t>
            </a:r>
            <a:r>
              <a:rPr sz="1250" spc="350" dirty="0">
                <a:solidFill>
                  <a:srgbClr val="FFFFFF"/>
                </a:solidFill>
                <a:latin typeface="Trebuchet MS" panose="020B0603020202020204" pitchFamily="34" charset="0"/>
                <a:cs typeface="Trebuchet MS"/>
              </a:rPr>
              <a:t> </a:t>
            </a:r>
            <a:r>
              <a:rPr sz="1250" spc="40" dirty="0">
                <a:solidFill>
                  <a:srgbClr val="FFFFFF"/>
                </a:solidFill>
                <a:latin typeface="Trebuchet MS" panose="020B0603020202020204" pitchFamily="34" charset="0"/>
                <a:cs typeface="Trebuchet MS"/>
              </a:rPr>
              <a:t>creates </a:t>
            </a:r>
            <a:r>
              <a:rPr sz="1250" spc="45" dirty="0">
                <a:solidFill>
                  <a:srgbClr val="FFFFFF"/>
                </a:solidFill>
                <a:latin typeface="Trebuchet MS" panose="020B0603020202020204" pitchFamily="34" charset="0"/>
                <a:cs typeface="Trebuchet MS"/>
              </a:rPr>
              <a:t>significant,</a:t>
            </a:r>
            <a:endParaRPr sz="1250" dirty="0">
              <a:latin typeface="Trebuchet MS" panose="020B0603020202020204" pitchFamily="34" charset="0"/>
              <a:cs typeface="Trebuchet MS"/>
            </a:endParaRPr>
          </a:p>
          <a:p>
            <a:pPr marL="12700" marR="271780">
              <a:lnSpc>
                <a:spcPct val="120000"/>
              </a:lnSpc>
            </a:pPr>
            <a:r>
              <a:rPr sz="1250" spc="60" dirty="0">
                <a:solidFill>
                  <a:srgbClr val="FFFFFF"/>
                </a:solidFill>
                <a:latin typeface="Trebuchet MS" panose="020B0603020202020204" pitchFamily="34" charset="0"/>
                <a:cs typeface="Trebuchet MS"/>
              </a:rPr>
              <a:t>long-</a:t>
            </a:r>
            <a:r>
              <a:rPr sz="1250" spc="55" dirty="0">
                <a:solidFill>
                  <a:srgbClr val="FFFFFF"/>
                </a:solidFill>
                <a:latin typeface="Trebuchet MS" panose="020B0603020202020204" pitchFamily="34" charset="0"/>
                <a:cs typeface="Trebuchet MS"/>
              </a:rPr>
              <a:t>lasting</a:t>
            </a:r>
            <a:r>
              <a:rPr sz="1250" spc="195" dirty="0">
                <a:solidFill>
                  <a:srgbClr val="FFFFFF"/>
                </a:solidFill>
                <a:latin typeface="Trebuchet MS" panose="020B0603020202020204" pitchFamily="34" charset="0"/>
                <a:cs typeface="Trebuchet MS"/>
              </a:rPr>
              <a:t> </a:t>
            </a:r>
            <a:r>
              <a:rPr sz="1250" spc="-20" dirty="0">
                <a:solidFill>
                  <a:srgbClr val="FFFFFF"/>
                </a:solidFill>
                <a:latin typeface="Trebuchet MS" panose="020B0603020202020204" pitchFamily="34" charset="0"/>
                <a:cs typeface="Trebuchet MS"/>
              </a:rPr>
              <a:t>space </a:t>
            </a:r>
            <a:r>
              <a:rPr sz="1250" spc="40" dirty="0">
                <a:solidFill>
                  <a:srgbClr val="FFFFFF"/>
                </a:solidFill>
                <a:latin typeface="Trebuchet MS" panose="020B0603020202020204" pitchFamily="34" charset="0"/>
                <a:cs typeface="Trebuchet MS"/>
              </a:rPr>
              <a:t>debris.</a:t>
            </a:r>
            <a:endParaRPr sz="1250" dirty="0">
              <a:latin typeface="Trebuchet MS" panose="020B0603020202020204" pitchFamily="34" charset="0"/>
              <a:cs typeface="Trebuchet MS"/>
            </a:endParaRPr>
          </a:p>
        </p:txBody>
      </p:sp>
      <p:sp>
        <p:nvSpPr>
          <p:cNvPr id="22" name="object 20">
            <a:extLst>
              <a:ext uri="{FF2B5EF4-FFF2-40B4-BE49-F238E27FC236}">
                <a16:creationId xmlns:a16="http://schemas.microsoft.com/office/drawing/2014/main" id="{C48FDC4A-F269-6208-5325-D7E19808C95A}"/>
              </a:ext>
            </a:extLst>
          </p:cNvPr>
          <p:cNvSpPr txBox="1"/>
          <p:nvPr/>
        </p:nvSpPr>
        <p:spPr>
          <a:xfrm>
            <a:off x="5123202" y="4356128"/>
            <a:ext cx="1814830" cy="1169035"/>
          </a:xfrm>
          <a:prstGeom prst="rect">
            <a:avLst/>
          </a:prstGeom>
        </p:spPr>
        <p:txBody>
          <a:bodyPr vert="horz" wrap="square" lIns="0" tIns="50800" rIns="0" bIns="0" rtlCol="0">
            <a:spAutoFit/>
          </a:bodyPr>
          <a:lstStyle/>
          <a:p>
            <a:pPr marL="12700">
              <a:lnSpc>
                <a:spcPct val="100000"/>
              </a:lnSpc>
              <a:spcBef>
                <a:spcPts val="400"/>
              </a:spcBef>
            </a:pPr>
            <a:r>
              <a:rPr sz="1250" dirty="0">
                <a:solidFill>
                  <a:srgbClr val="FFFFFF"/>
                </a:solidFill>
                <a:latin typeface="Trebuchet MS" panose="020B0603020202020204" pitchFamily="34" charset="0"/>
                <a:cs typeface="Trebuchet MS"/>
              </a:rPr>
              <a:t>China</a:t>
            </a:r>
            <a:r>
              <a:rPr sz="1250" spc="33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is</a:t>
            </a:r>
            <a:r>
              <a:rPr sz="1250" spc="295" dirty="0">
                <a:solidFill>
                  <a:srgbClr val="FFFFFF"/>
                </a:solidFill>
                <a:latin typeface="Trebuchet MS" panose="020B0603020202020204" pitchFamily="34" charset="0"/>
                <a:cs typeface="Trebuchet MS"/>
              </a:rPr>
              <a:t> </a:t>
            </a:r>
            <a:r>
              <a:rPr sz="1250" spc="45" dirty="0">
                <a:solidFill>
                  <a:srgbClr val="FFFFFF"/>
                </a:solidFill>
                <a:latin typeface="Trebuchet MS" panose="020B0603020202020204" pitchFamily="34" charset="0"/>
                <a:cs typeface="Trebuchet MS"/>
              </a:rPr>
              <a:t>launching</a:t>
            </a:r>
            <a:endParaRPr sz="1250" dirty="0">
              <a:latin typeface="Trebuchet MS" panose="020B0603020202020204" pitchFamily="34" charset="0"/>
              <a:cs typeface="Trebuchet MS"/>
            </a:endParaRPr>
          </a:p>
          <a:p>
            <a:pPr marL="12700" marR="5080">
              <a:lnSpc>
                <a:spcPct val="120000"/>
              </a:lnSpc>
            </a:pPr>
            <a:r>
              <a:rPr sz="1250" spc="55" dirty="0">
                <a:solidFill>
                  <a:srgbClr val="FFFFFF"/>
                </a:solidFill>
                <a:latin typeface="Trebuchet MS" panose="020B0603020202020204" pitchFamily="34" charset="0"/>
                <a:cs typeface="Trebuchet MS"/>
              </a:rPr>
              <a:t>‘kidnapper’</a:t>
            </a:r>
            <a:r>
              <a:rPr sz="1250" spc="165" dirty="0">
                <a:solidFill>
                  <a:srgbClr val="FFFFFF"/>
                </a:solidFill>
                <a:latin typeface="Trebuchet MS" panose="020B0603020202020204" pitchFamily="34" charset="0"/>
                <a:cs typeface="Trebuchet MS"/>
              </a:rPr>
              <a:t> </a:t>
            </a:r>
            <a:r>
              <a:rPr sz="1250" spc="45" dirty="0">
                <a:solidFill>
                  <a:srgbClr val="FFFFFF"/>
                </a:solidFill>
                <a:latin typeface="Trebuchet MS" panose="020B0603020202020204" pitchFamily="34" charset="0"/>
                <a:cs typeface="Trebuchet MS"/>
              </a:rPr>
              <a:t>satellites, </a:t>
            </a:r>
            <a:r>
              <a:rPr sz="1250" dirty="0">
                <a:solidFill>
                  <a:srgbClr val="FFFFFF"/>
                </a:solidFill>
                <a:latin typeface="Trebuchet MS" panose="020B0603020202020204" pitchFamily="34" charset="0"/>
                <a:cs typeface="Trebuchet MS"/>
              </a:rPr>
              <a:t>with</a:t>
            </a:r>
            <a:r>
              <a:rPr sz="1250" spc="265" dirty="0">
                <a:solidFill>
                  <a:srgbClr val="FFFFFF"/>
                </a:solidFill>
                <a:latin typeface="Trebuchet MS" panose="020B0603020202020204" pitchFamily="34" charset="0"/>
                <a:cs typeface="Trebuchet MS"/>
              </a:rPr>
              <a:t> </a:t>
            </a:r>
            <a:r>
              <a:rPr sz="1250" spc="55" dirty="0">
                <a:solidFill>
                  <a:srgbClr val="FFFFFF"/>
                </a:solidFill>
                <a:latin typeface="Trebuchet MS" panose="020B0603020202020204" pitchFamily="34" charset="0"/>
                <a:cs typeface="Trebuchet MS"/>
              </a:rPr>
              <a:t>grappling</a:t>
            </a:r>
            <a:r>
              <a:rPr sz="1250" spc="275" dirty="0">
                <a:solidFill>
                  <a:srgbClr val="FFFFFF"/>
                </a:solidFill>
                <a:latin typeface="Trebuchet MS" panose="020B0603020202020204" pitchFamily="34" charset="0"/>
                <a:cs typeface="Trebuchet MS"/>
              </a:rPr>
              <a:t> </a:t>
            </a:r>
            <a:r>
              <a:rPr sz="1250" spc="-20" dirty="0">
                <a:solidFill>
                  <a:srgbClr val="FFFFFF"/>
                </a:solidFill>
                <a:latin typeface="Trebuchet MS" panose="020B0603020202020204" pitchFamily="34" charset="0"/>
                <a:cs typeface="Trebuchet MS"/>
              </a:rPr>
              <a:t>arms </a:t>
            </a:r>
            <a:r>
              <a:rPr sz="1250" spc="50" dirty="0">
                <a:solidFill>
                  <a:srgbClr val="FFFFFF"/>
                </a:solidFill>
                <a:latin typeface="Trebuchet MS" panose="020B0603020202020204" pitchFamily="34" charset="0"/>
                <a:cs typeface="Trebuchet MS"/>
              </a:rPr>
              <a:t>capable</a:t>
            </a:r>
            <a:r>
              <a:rPr sz="1250" spc="229"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of</a:t>
            </a:r>
            <a:r>
              <a:rPr sz="1250" spc="195" dirty="0">
                <a:solidFill>
                  <a:srgbClr val="FFFFFF"/>
                </a:solidFill>
                <a:latin typeface="Trebuchet MS" panose="020B0603020202020204" pitchFamily="34" charset="0"/>
                <a:cs typeface="Trebuchet MS"/>
              </a:rPr>
              <a:t> </a:t>
            </a:r>
            <a:r>
              <a:rPr sz="1250" spc="40" dirty="0">
                <a:solidFill>
                  <a:srgbClr val="FFFFFF"/>
                </a:solidFill>
                <a:latin typeface="Trebuchet MS" panose="020B0603020202020204" pitchFamily="34" charset="0"/>
                <a:cs typeface="Trebuchet MS"/>
              </a:rPr>
              <a:t>plucking </a:t>
            </a:r>
            <a:r>
              <a:rPr sz="1250" spc="60" dirty="0">
                <a:solidFill>
                  <a:srgbClr val="FFFFFF"/>
                </a:solidFill>
                <a:latin typeface="Trebuchet MS" panose="020B0603020202020204" pitchFamily="34" charset="0"/>
                <a:cs typeface="Trebuchet MS"/>
              </a:rPr>
              <a:t>satellites</a:t>
            </a:r>
            <a:r>
              <a:rPr sz="1250" spc="200" dirty="0">
                <a:solidFill>
                  <a:srgbClr val="FFFFFF"/>
                </a:solidFill>
                <a:latin typeface="Trebuchet MS" panose="020B0603020202020204" pitchFamily="34" charset="0"/>
                <a:cs typeface="Trebuchet MS"/>
              </a:rPr>
              <a:t> </a:t>
            </a:r>
            <a:r>
              <a:rPr sz="1250" spc="45" dirty="0">
                <a:solidFill>
                  <a:srgbClr val="FFFFFF"/>
                </a:solidFill>
                <a:latin typeface="Trebuchet MS" panose="020B0603020202020204" pitchFamily="34" charset="0"/>
                <a:cs typeface="Trebuchet MS"/>
              </a:rPr>
              <a:t>out</a:t>
            </a:r>
            <a:r>
              <a:rPr sz="1250" spc="195"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of</a:t>
            </a:r>
            <a:r>
              <a:rPr sz="1250" spc="170" dirty="0">
                <a:solidFill>
                  <a:srgbClr val="FFFFFF"/>
                </a:solidFill>
                <a:latin typeface="Trebuchet MS" panose="020B0603020202020204" pitchFamily="34" charset="0"/>
                <a:cs typeface="Trebuchet MS"/>
              </a:rPr>
              <a:t> </a:t>
            </a:r>
            <a:r>
              <a:rPr sz="1250" spc="45" dirty="0">
                <a:solidFill>
                  <a:srgbClr val="FFFFFF"/>
                </a:solidFill>
                <a:latin typeface="Trebuchet MS" panose="020B0603020202020204" pitchFamily="34" charset="0"/>
                <a:cs typeface="Trebuchet MS"/>
              </a:rPr>
              <a:t>orbit.</a:t>
            </a:r>
            <a:endParaRPr sz="1250" dirty="0">
              <a:latin typeface="Trebuchet MS" panose="020B0603020202020204" pitchFamily="34" charset="0"/>
              <a:cs typeface="Trebuchet MS"/>
            </a:endParaRPr>
          </a:p>
        </p:txBody>
      </p:sp>
      <p:sp>
        <p:nvSpPr>
          <p:cNvPr id="23" name="object 21">
            <a:extLst>
              <a:ext uri="{FF2B5EF4-FFF2-40B4-BE49-F238E27FC236}">
                <a16:creationId xmlns:a16="http://schemas.microsoft.com/office/drawing/2014/main" id="{96632E3C-F61B-30DA-36D7-E47C1699E94E}"/>
              </a:ext>
            </a:extLst>
          </p:cNvPr>
          <p:cNvSpPr txBox="1"/>
          <p:nvPr/>
        </p:nvSpPr>
        <p:spPr>
          <a:xfrm>
            <a:off x="41169" y="5778204"/>
            <a:ext cx="9358884" cy="651460"/>
          </a:xfrm>
          <a:prstGeom prst="rect">
            <a:avLst/>
          </a:prstGeom>
        </p:spPr>
        <p:txBody>
          <a:bodyPr vert="horz" wrap="square" lIns="0" tIns="50800" rIns="0" bIns="0" rtlCol="0">
            <a:spAutoFit/>
          </a:bodyPr>
          <a:lstStyle/>
          <a:p>
            <a:pPr marL="0" marR="0" algn="r">
              <a:spcBef>
                <a:spcPts val="0"/>
              </a:spcBef>
              <a:spcAft>
                <a:spcPts val="0"/>
              </a:spcAft>
            </a:pPr>
            <a:r>
              <a:rPr lang="en-US" sz="1300" b="1"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rPr>
              <a:t>"The world is becoming an increasingly dangerous place and preserving US national security interest in space is growing hard everyday...A resilient, ready and combat capable Space Force is indispensable to deterrence today, tomorrow and every day after that.”</a:t>
            </a:r>
          </a:p>
          <a:p>
            <a:pPr marL="0" marR="0" algn="r">
              <a:spcBef>
                <a:spcPts val="0"/>
              </a:spcBef>
              <a:spcAft>
                <a:spcPts val="0"/>
              </a:spcAft>
            </a:pPr>
            <a:r>
              <a:rPr sz="1300" dirty="0">
                <a:solidFill>
                  <a:srgbClr val="FFFFFF"/>
                </a:solidFill>
                <a:latin typeface="Trebuchet MS" panose="020B0603020202020204" pitchFamily="34" charset="0"/>
                <a:cs typeface="Trebuchet MS"/>
              </a:rPr>
              <a:t>Gen.</a:t>
            </a:r>
            <a:r>
              <a:rPr sz="1300" spc="-45" dirty="0">
                <a:solidFill>
                  <a:srgbClr val="FFFFFF"/>
                </a:solidFill>
                <a:latin typeface="Trebuchet MS" panose="020B0603020202020204" pitchFamily="34" charset="0"/>
                <a:cs typeface="Trebuchet MS"/>
              </a:rPr>
              <a:t> </a:t>
            </a:r>
            <a:r>
              <a:rPr lang="en-US" sz="1300" dirty="0">
                <a:solidFill>
                  <a:srgbClr val="FFFFFF"/>
                </a:solidFill>
                <a:latin typeface="Trebuchet MS" panose="020B0603020202020204" pitchFamily="34" charset="0"/>
                <a:cs typeface="Trebuchet MS"/>
              </a:rPr>
              <a:t>B. </a:t>
            </a:r>
            <a:r>
              <a:rPr lang="en-US" sz="1300">
                <a:solidFill>
                  <a:srgbClr val="FFFFFF"/>
                </a:solidFill>
                <a:latin typeface="Trebuchet MS" panose="020B0603020202020204" pitchFamily="34" charset="0"/>
                <a:cs typeface="Trebuchet MS"/>
              </a:rPr>
              <a:t>Chance </a:t>
            </a:r>
            <a:r>
              <a:rPr lang="en-US" sz="1300" dirty="0">
                <a:solidFill>
                  <a:srgbClr val="FFFFFF"/>
                </a:solidFill>
                <a:latin typeface="Trebuchet MS" panose="020B0603020202020204" pitchFamily="34" charset="0"/>
                <a:cs typeface="Trebuchet MS"/>
              </a:rPr>
              <a:t>Saltzman</a:t>
            </a:r>
            <a:r>
              <a:rPr sz="1300" dirty="0">
                <a:solidFill>
                  <a:srgbClr val="FFFFFF"/>
                </a:solidFill>
                <a:latin typeface="Trebuchet MS" panose="020B0603020202020204" pitchFamily="34" charset="0"/>
                <a:cs typeface="Trebuchet MS"/>
              </a:rPr>
              <a:t>,</a:t>
            </a:r>
            <a:r>
              <a:rPr sz="1300" spc="-50" dirty="0">
                <a:solidFill>
                  <a:srgbClr val="FFFFFF"/>
                </a:solidFill>
                <a:latin typeface="Trebuchet MS" panose="020B0603020202020204" pitchFamily="34" charset="0"/>
                <a:cs typeface="Trebuchet MS"/>
              </a:rPr>
              <a:t> </a:t>
            </a:r>
            <a:r>
              <a:rPr sz="1300" dirty="0">
                <a:solidFill>
                  <a:srgbClr val="FFFFFF"/>
                </a:solidFill>
                <a:latin typeface="Trebuchet MS" panose="020B0603020202020204" pitchFamily="34" charset="0"/>
                <a:cs typeface="Trebuchet MS"/>
              </a:rPr>
              <a:t>Chief</a:t>
            </a:r>
            <a:r>
              <a:rPr sz="1300" spc="-35" dirty="0">
                <a:solidFill>
                  <a:srgbClr val="FFFFFF"/>
                </a:solidFill>
                <a:latin typeface="Trebuchet MS" panose="020B0603020202020204" pitchFamily="34" charset="0"/>
                <a:cs typeface="Trebuchet MS"/>
              </a:rPr>
              <a:t> </a:t>
            </a:r>
            <a:r>
              <a:rPr sz="1300" dirty="0">
                <a:solidFill>
                  <a:srgbClr val="FFFFFF"/>
                </a:solidFill>
                <a:latin typeface="Trebuchet MS" panose="020B0603020202020204" pitchFamily="34" charset="0"/>
                <a:cs typeface="Trebuchet MS"/>
              </a:rPr>
              <a:t>of</a:t>
            </a:r>
            <a:r>
              <a:rPr sz="1300" spc="-20" dirty="0">
                <a:solidFill>
                  <a:srgbClr val="FFFFFF"/>
                </a:solidFill>
                <a:latin typeface="Trebuchet MS" panose="020B0603020202020204" pitchFamily="34" charset="0"/>
                <a:cs typeface="Trebuchet MS"/>
              </a:rPr>
              <a:t> </a:t>
            </a:r>
            <a:r>
              <a:rPr sz="1300" dirty="0">
                <a:solidFill>
                  <a:srgbClr val="FFFFFF"/>
                </a:solidFill>
                <a:latin typeface="Trebuchet MS" panose="020B0603020202020204" pitchFamily="34" charset="0"/>
                <a:cs typeface="Trebuchet MS"/>
              </a:rPr>
              <a:t>Space</a:t>
            </a:r>
            <a:r>
              <a:rPr sz="1300" spc="-35" dirty="0">
                <a:solidFill>
                  <a:srgbClr val="FFFFFF"/>
                </a:solidFill>
                <a:latin typeface="Trebuchet MS" panose="020B0603020202020204" pitchFamily="34" charset="0"/>
                <a:cs typeface="Trebuchet MS"/>
              </a:rPr>
              <a:t> </a:t>
            </a:r>
            <a:r>
              <a:rPr sz="1300" dirty="0">
                <a:solidFill>
                  <a:srgbClr val="FFFFFF"/>
                </a:solidFill>
                <a:latin typeface="Trebuchet MS" panose="020B0603020202020204" pitchFamily="34" charset="0"/>
                <a:cs typeface="Trebuchet MS"/>
              </a:rPr>
              <a:t>Operations,</a:t>
            </a:r>
            <a:r>
              <a:rPr sz="1300" spc="-35" dirty="0">
                <a:solidFill>
                  <a:srgbClr val="FFFFFF"/>
                </a:solidFill>
                <a:latin typeface="Trebuchet MS" panose="020B0603020202020204" pitchFamily="34" charset="0"/>
                <a:cs typeface="Trebuchet MS"/>
              </a:rPr>
              <a:t> </a:t>
            </a:r>
            <a:r>
              <a:rPr sz="1300" dirty="0">
                <a:solidFill>
                  <a:srgbClr val="FFFFFF"/>
                </a:solidFill>
                <a:latin typeface="Trebuchet MS" panose="020B0603020202020204" pitchFamily="34" charset="0"/>
                <a:cs typeface="Trebuchet MS"/>
              </a:rPr>
              <a:t>U.S.</a:t>
            </a:r>
            <a:r>
              <a:rPr sz="1300" spc="-25" dirty="0">
                <a:solidFill>
                  <a:srgbClr val="FFFFFF"/>
                </a:solidFill>
                <a:latin typeface="Trebuchet MS" panose="020B0603020202020204" pitchFamily="34" charset="0"/>
                <a:cs typeface="Trebuchet MS"/>
              </a:rPr>
              <a:t> </a:t>
            </a:r>
            <a:r>
              <a:rPr sz="1300" dirty="0">
                <a:solidFill>
                  <a:srgbClr val="FFFFFF"/>
                </a:solidFill>
                <a:latin typeface="Trebuchet MS" panose="020B0603020202020204" pitchFamily="34" charset="0"/>
                <a:cs typeface="Trebuchet MS"/>
              </a:rPr>
              <a:t>Space</a:t>
            </a:r>
            <a:r>
              <a:rPr sz="1300" spc="-15" dirty="0">
                <a:solidFill>
                  <a:srgbClr val="FFFFFF"/>
                </a:solidFill>
                <a:latin typeface="Trebuchet MS" panose="020B0603020202020204" pitchFamily="34" charset="0"/>
                <a:cs typeface="Trebuchet MS"/>
              </a:rPr>
              <a:t> </a:t>
            </a:r>
            <a:r>
              <a:rPr sz="1300" spc="-10" dirty="0">
                <a:solidFill>
                  <a:srgbClr val="FFFFFF"/>
                </a:solidFill>
                <a:latin typeface="Trebuchet MS" panose="020B0603020202020204" pitchFamily="34" charset="0"/>
                <a:cs typeface="Trebuchet MS"/>
              </a:rPr>
              <a:t>Force</a:t>
            </a:r>
            <a:endParaRPr sz="1300" dirty="0">
              <a:latin typeface="Trebuchet MS" panose="020B0603020202020204" pitchFamily="34" charset="0"/>
              <a:cs typeface="Trebuchet MS"/>
            </a:endParaRPr>
          </a:p>
        </p:txBody>
      </p:sp>
      <p:sp>
        <p:nvSpPr>
          <p:cNvPr id="24" name="object 22">
            <a:extLst>
              <a:ext uri="{FF2B5EF4-FFF2-40B4-BE49-F238E27FC236}">
                <a16:creationId xmlns:a16="http://schemas.microsoft.com/office/drawing/2014/main" id="{06762FB6-6919-5253-EA5D-8C3B30F4CAA3}"/>
              </a:ext>
            </a:extLst>
          </p:cNvPr>
          <p:cNvSpPr txBox="1"/>
          <p:nvPr/>
        </p:nvSpPr>
        <p:spPr>
          <a:xfrm>
            <a:off x="9667071" y="4295837"/>
            <a:ext cx="2386965" cy="1837939"/>
          </a:xfrm>
          <a:prstGeom prst="rect">
            <a:avLst/>
          </a:prstGeom>
        </p:spPr>
        <p:txBody>
          <a:bodyPr vert="horz" wrap="square" lIns="0" tIns="50165" rIns="0" bIns="0" rtlCol="0">
            <a:spAutoFit/>
          </a:bodyPr>
          <a:lstStyle/>
          <a:p>
            <a:pPr marL="12700">
              <a:lnSpc>
                <a:spcPct val="100000"/>
              </a:lnSpc>
              <a:spcBef>
                <a:spcPts val="395"/>
              </a:spcBef>
            </a:pPr>
            <a:r>
              <a:rPr sz="1250" dirty="0">
                <a:solidFill>
                  <a:srgbClr val="FFFFFF"/>
                </a:solidFill>
                <a:latin typeface="Trebuchet MS" panose="020B0603020202020204" pitchFamily="34" charset="0"/>
                <a:cs typeface="Trebuchet MS"/>
              </a:rPr>
              <a:t>Russia</a:t>
            </a:r>
            <a:r>
              <a:rPr sz="1250" spc="275"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has</a:t>
            </a:r>
            <a:r>
              <a:rPr sz="1250" spc="29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a</a:t>
            </a:r>
            <a:r>
              <a:rPr sz="1250" spc="28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new</a:t>
            </a:r>
            <a:r>
              <a:rPr sz="1250" spc="285" dirty="0">
                <a:solidFill>
                  <a:srgbClr val="FFFFFF"/>
                </a:solidFill>
                <a:latin typeface="Trebuchet MS" panose="020B0603020202020204" pitchFamily="34" charset="0"/>
                <a:cs typeface="Trebuchet MS"/>
              </a:rPr>
              <a:t> </a:t>
            </a:r>
            <a:r>
              <a:rPr sz="1250" spc="40" dirty="0">
                <a:solidFill>
                  <a:srgbClr val="FFFFFF"/>
                </a:solidFill>
                <a:latin typeface="Trebuchet MS" panose="020B0603020202020204" pitchFamily="34" charset="0"/>
                <a:cs typeface="Trebuchet MS"/>
              </a:rPr>
              <a:t>weapon</a:t>
            </a:r>
            <a:endParaRPr sz="1250" dirty="0">
              <a:latin typeface="Trebuchet MS" panose="020B0603020202020204" pitchFamily="34" charset="0"/>
              <a:cs typeface="Trebuchet MS"/>
            </a:endParaRPr>
          </a:p>
          <a:p>
            <a:pPr marL="12700">
              <a:lnSpc>
                <a:spcPct val="100000"/>
              </a:lnSpc>
              <a:spcBef>
                <a:spcPts val="300"/>
              </a:spcBef>
            </a:pPr>
            <a:r>
              <a:rPr sz="1250" spc="50" dirty="0">
                <a:solidFill>
                  <a:srgbClr val="FFFFFF"/>
                </a:solidFill>
                <a:latin typeface="Trebuchet MS" panose="020B0603020202020204" pitchFamily="34" charset="0"/>
                <a:cs typeface="Trebuchet MS"/>
              </a:rPr>
              <a:t>that</a:t>
            </a:r>
            <a:r>
              <a:rPr sz="1250" spc="200" dirty="0">
                <a:solidFill>
                  <a:srgbClr val="FFFFFF"/>
                </a:solidFill>
                <a:latin typeface="Trebuchet MS" panose="020B0603020202020204" pitchFamily="34" charset="0"/>
                <a:cs typeface="Trebuchet MS"/>
              </a:rPr>
              <a:t> </a:t>
            </a:r>
            <a:r>
              <a:rPr sz="1250" spc="45" dirty="0">
                <a:solidFill>
                  <a:srgbClr val="FFFFFF"/>
                </a:solidFill>
                <a:latin typeface="Trebuchet MS" panose="020B0603020202020204" pitchFamily="34" charset="0"/>
                <a:cs typeface="Trebuchet MS"/>
              </a:rPr>
              <a:t>USSF</a:t>
            </a:r>
            <a:r>
              <a:rPr sz="1250" spc="200" dirty="0">
                <a:solidFill>
                  <a:srgbClr val="FFFFFF"/>
                </a:solidFill>
                <a:latin typeface="Trebuchet MS" panose="020B0603020202020204" pitchFamily="34" charset="0"/>
                <a:cs typeface="Trebuchet MS"/>
              </a:rPr>
              <a:t> </a:t>
            </a:r>
            <a:r>
              <a:rPr sz="1250" spc="50" dirty="0">
                <a:solidFill>
                  <a:srgbClr val="FFFFFF"/>
                </a:solidFill>
                <a:latin typeface="Trebuchet MS" panose="020B0603020202020204" pitchFamily="34" charset="0"/>
                <a:cs typeface="Trebuchet MS"/>
              </a:rPr>
              <a:t>dubs</a:t>
            </a:r>
            <a:r>
              <a:rPr sz="1250" spc="19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the</a:t>
            </a:r>
            <a:r>
              <a:rPr sz="1250" spc="200" dirty="0">
                <a:solidFill>
                  <a:srgbClr val="FFFFFF"/>
                </a:solidFill>
                <a:latin typeface="Trebuchet MS" panose="020B0603020202020204" pitchFamily="34" charset="0"/>
                <a:cs typeface="Trebuchet MS"/>
              </a:rPr>
              <a:t> </a:t>
            </a:r>
            <a:r>
              <a:rPr sz="1250" spc="45" dirty="0">
                <a:solidFill>
                  <a:srgbClr val="FFFFFF"/>
                </a:solidFill>
                <a:latin typeface="Trebuchet MS" panose="020B0603020202020204" pitchFamily="34" charset="0"/>
                <a:cs typeface="Trebuchet MS"/>
              </a:rPr>
              <a:t>‘Nesting</a:t>
            </a:r>
            <a:endParaRPr sz="1250" dirty="0">
              <a:latin typeface="Trebuchet MS" panose="020B0603020202020204" pitchFamily="34" charset="0"/>
              <a:cs typeface="Trebuchet MS"/>
            </a:endParaRPr>
          </a:p>
          <a:p>
            <a:pPr marL="12700" marR="215900">
              <a:lnSpc>
                <a:spcPct val="120000"/>
              </a:lnSpc>
              <a:spcBef>
                <a:spcPts val="5"/>
              </a:spcBef>
            </a:pPr>
            <a:r>
              <a:rPr sz="1250" spc="50" dirty="0">
                <a:solidFill>
                  <a:srgbClr val="FFFFFF"/>
                </a:solidFill>
                <a:latin typeface="Trebuchet MS" panose="020B0603020202020204" pitchFamily="34" charset="0"/>
                <a:cs typeface="Trebuchet MS"/>
              </a:rPr>
              <a:t>Doll.’</a:t>
            </a:r>
            <a:r>
              <a:rPr sz="1250" spc="125"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It</a:t>
            </a:r>
            <a:r>
              <a:rPr sz="1250" spc="195" dirty="0">
                <a:solidFill>
                  <a:srgbClr val="FFFFFF"/>
                </a:solidFill>
                <a:latin typeface="Trebuchet MS" panose="020B0603020202020204" pitchFamily="34" charset="0"/>
                <a:cs typeface="Trebuchet MS"/>
              </a:rPr>
              <a:t> </a:t>
            </a:r>
            <a:r>
              <a:rPr sz="1250" spc="50" dirty="0">
                <a:solidFill>
                  <a:srgbClr val="FFFFFF"/>
                </a:solidFill>
                <a:latin typeface="Trebuchet MS" panose="020B0603020202020204" pitchFamily="34" charset="0"/>
                <a:cs typeface="Trebuchet MS"/>
              </a:rPr>
              <a:t>opened</a:t>
            </a:r>
            <a:r>
              <a:rPr sz="1250" spc="22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up</a:t>
            </a:r>
            <a:r>
              <a:rPr sz="1250" spc="200" dirty="0">
                <a:solidFill>
                  <a:srgbClr val="FFFFFF"/>
                </a:solidFill>
                <a:latin typeface="Trebuchet MS" panose="020B0603020202020204" pitchFamily="34" charset="0"/>
                <a:cs typeface="Trebuchet MS"/>
              </a:rPr>
              <a:t> </a:t>
            </a:r>
            <a:r>
              <a:rPr sz="1250" spc="-25" dirty="0">
                <a:solidFill>
                  <a:srgbClr val="FFFFFF"/>
                </a:solidFill>
                <a:latin typeface="Trebuchet MS" panose="020B0603020202020204" pitchFamily="34" charset="0"/>
                <a:cs typeface="Trebuchet MS"/>
              </a:rPr>
              <a:t>and </a:t>
            </a:r>
            <a:r>
              <a:rPr sz="1250" spc="50" dirty="0">
                <a:solidFill>
                  <a:srgbClr val="FFFFFF"/>
                </a:solidFill>
                <a:latin typeface="Trebuchet MS" panose="020B0603020202020204" pitchFamily="34" charset="0"/>
                <a:cs typeface="Trebuchet MS"/>
              </a:rPr>
              <a:t>another</a:t>
            </a:r>
            <a:r>
              <a:rPr sz="1250" spc="260" dirty="0">
                <a:solidFill>
                  <a:srgbClr val="FFFFFF"/>
                </a:solidFill>
                <a:latin typeface="Trebuchet MS" panose="020B0603020202020204" pitchFamily="34" charset="0"/>
                <a:cs typeface="Trebuchet MS"/>
              </a:rPr>
              <a:t> </a:t>
            </a:r>
            <a:r>
              <a:rPr sz="1250" spc="55" dirty="0">
                <a:solidFill>
                  <a:srgbClr val="FFFFFF"/>
                </a:solidFill>
                <a:latin typeface="Trebuchet MS" panose="020B0603020202020204" pitchFamily="34" charset="0"/>
                <a:cs typeface="Trebuchet MS"/>
              </a:rPr>
              <a:t>satellite</a:t>
            </a:r>
            <a:r>
              <a:rPr sz="1250" spc="25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came</a:t>
            </a:r>
            <a:r>
              <a:rPr sz="1250" spc="260" dirty="0">
                <a:solidFill>
                  <a:srgbClr val="FFFFFF"/>
                </a:solidFill>
                <a:latin typeface="Trebuchet MS" panose="020B0603020202020204" pitchFamily="34" charset="0"/>
                <a:cs typeface="Trebuchet MS"/>
              </a:rPr>
              <a:t> </a:t>
            </a:r>
            <a:r>
              <a:rPr sz="1250" spc="-20" dirty="0">
                <a:solidFill>
                  <a:srgbClr val="FFFFFF"/>
                </a:solidFill>
                <a:latin typeface="Trebuchet MS" panose="020B0603020202020204" pitchFamily="34" charset="0"/>
                <a:cs typeface="Trebuchet MS"/>
              </a:rPr>
              <a:t>out. </a:t>
            </a:r>
            <a:r>
              <a:rPr sz="1250" dirty="0">
                <a:solidFill>
                  <a:srgbClr val="FFFFFF"/>
                </a:solidFill>
                <a:latin typeface="Trebuchet MS" panose="020B0603020202020204" pitchFamily="34" charset="0"/>
                <a:cs typeface="Trebuchet MS"/>
              </a:rPr>
              <a:t>And</a:t>
            </a:r>
            <a:r>
              <a:rPr sz="1250" spc="229"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it</a:t>
            </a:r>
            <a:r>
              <a:rPr sz="1250" spc="225" dirty="0">
                <a:solidFill>
                  <a:srgbClr val="FFFFFF"/>
                </a:solidFill>
                <a:latin typeface="Trebuchet MS" panose="020B0603020202020204" pitchFamily="34" charset="0"/>
                <a:cs typeface="Trebuchet MS"/>
              </a:rPr>
              <a:t> </a:t>
            </a:r>
            <a:r>
              <a:rPr sz="1250" spc="50" dirty="0">
                <a:solidFill>
                  <a:srgbClr val="FFFFFF"/>
                </a:solidFill>
                <a:latin typeface="Trebuchet MS" panose="020B0603020202020204" pitchFamily="34" charset="0"/>
                <a:cs typeface="Trebuchet MS"/>
              </a:rPr>
              <a:t>opened</a:t>
            </a:r>
            <a:r>
              <a:rPr sz="1250" spc="254"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up</a:t>
            </a:r>
            <a:r>
              <a:rPr sz="1250" spc="235"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and</a:t>
            </a:r>
            <a:r>
              <a:rPr sz="1250" spc="235" dirty="0">
                <a:solidFill>
                  <a:srgbClr val="FFFFFF"/>
                </a:solidFill>
                <a:latin typeface="Trebuchet MS" panose="020B0603020202020204" pitchFamily="34" charset="0"/>
                <a:cs typeface="Trebuchet MS"/>
              </a:rPr>
              <a:t> </a:t>
            </a:r>
            <a:r>
              <a:rPr sz="1250" spc="-50" dirty="0">
                <a:solidFill>
                  <a:srgbClr val="FFFFFF"/>
                </a:solidFill>
                <a:latin typeface="Trebuchet MS" panose="020B0603020202020204" pitchFamily="34" charset="0"/>
                <a:cs typeface="Trebuchet MS"/>
              </a:rPr>
              <a:t>a </a:t>
            </a:r>
            <a:r>
              <a:rPr sz="1250" spc="55" dirty="0">
                <a:solidFill>
                  <a:srgbClr val="FFFFFF"/>
                </a:solidFill>
                <a:latin typeface="Trebuchet MS" panose="020B0603020202020204" pitchFamily="34" charset="0"/>
                <a:cs typeface="Trebuchet MS"/>
              </a:rPr>
              <a:t>projectile</a:t>
            </a:r>
            <a:r>
              <a:rPr sz="1250" spc="32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came</a:t>
            </a:r>
            <a:r>
              <a:rPr sz="1250" spc="310"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out.</a:t>
            </a:r>
            <a:r>
              <a:rPr sz="1250" spc="265" dirty="0">
                <a:solidFill>
                  <a:srgbClr val="FFFFFF"/>
                </a:solidFill>
                <a:latin typeface="Trebuchet MS" panose="020B0603020202020204" pitchFamily="34" charset="0"/>
                <a:cs typeface="Trebuchet MS"/>
              </a:rPr>
              <a:t> </a:t>
            </a:r>
            <a:r>
              <a:rPr sz="1250" spc="-20" dirty="0">
                <a:solidFill>
                  <a:srgbClr val="FFFFFF"/>
                </a:solidFill>
                <a:latin typeface="Trebuchet MS" panose="020B0603020202020204" pitchFamily="34" charset="0"/>
                <a:cs typeface="Trebuchet MS"/>
              </a:rPr>
              <a:t>That </a:t>
            </a:r>
            <a:r>
              <a:rPr sz="1250" spc="55" dirty="0">
                <a:solidFill>
                  <a:srgbClr val="FFFFFF"/>
                </a:solidFill>
                <a:latin typeface="Trebuchet MS" panose="020B0603020202020204" pitchFamily="34" charset="0"/>
                <a:cs typeface="Trebuchet MS"/>
              </a:rPr>
              <a:t>projectile</a:t>
            </a:r>
            <a:r>
              <a:rPr sz="1250" spc="235" dirty="0">
                <a:solidFill>
                  <a:srgbClr val="FFFFFF"/>
                </a:solidFill>
                <a:latin typeface="Trebuchet MS" panose="020B0603020202020204" pitchFamily="34" charset="0"/>
                <a:cs typeface="Trebuchet MS"/>
              </a:rPr>
              <a:t> </a:t>
            </a:r>
            <a:r>
              <a:rPr sz="1250" dirty="0">
                <a:solidFill>
                  <a:srgbClr val="FFFFFF"/>
                </a:solidFill>
                <a:latin typeface="Trebuchet MS" panose="020B0603020202020204" pitchFamily="34" charset="0"/>
                <a:cs typeface="Trebuchet MS"/>
              </a:rPr>
              <a:t>is</a:t>
            </a:r>
            <a:r>
              <a:rPr sz="1250" spc="180" dirty="0">
                <a:solidFill>
                  <a:srgbClr val="FFFFFF"/>
                </a:solidFill>
                <a:latin typeface="Trebuchet MS" panose="020B0603020202020204" pitchFamily="34" charset="0"/>
                <a:cs typeface="Trebuchet MS"/>
              </a:rPr>
              <a:t> </a:t>
            </a:r>
            <a:r>
              <a:rPr sz="1250" spc="50" dirty="0">
                <a:solidFill>
                  <a:srgbClr val="FFFFFF"/>
                </a:solidFill>
                <a:latin typeface="Trebuchet MS" panose="020B0603020202020204" pitchFamily="34" charset="0"/>
                <a:cs typeface="Trebuchet MS"/>
              </a:rPr>
              <a:t>designed</a:t>
            </a:r>
            <a:r>
              <a:rPr sz="1250" spc="220" dirty="0">
                <a:solidFill>
                  <a:srgbClr val="FFFFFF"/>
                </a:solidFill>
                <a:latin typeface="Trebuchet MS" panose="020B0603020202020204" pitchFamily="34" charset="0"/>
                <a:cs typeface="Trebuchet MS"/>
              </a:rPr>
              <a:t> </a:t>
            </a:r>
            <a:r>
              <a:rPr sz="1250" spc="-25" dirty="0">
                <a:solidFill>
                  <a:srgbClr val="FFFFFF"/>
                </a:solidFill>
                <a:latin typeface="Trebuchet MS" panose="020B0603020202020204" pitchFamily="34" charset="0"/>
                <a:cs typeface="Trebuchet MS"/>
              </a:rPr>
              <a:t>to</a:t>
            </a:r>
            <a:r>
              <a:rPr sz="1250" spc="500" dirty="0">
                <a:solidFill>
                  <a:srgbClr val="FFFFFF"/>
                </a:solidFill>
                <a:latin typeface="Trebuchet MS" panose="020B0603020202020204" pitchFamily="34" charset="0"/>
                <a:cs typeface="Trebuchet MS"/>
              </a:rPr>
              <a:t> </a:t>
            </a:r>
            <a:r>
              <a:rPr sz="1250" spc="50" dirty="0">
                <a:solidFill>
                  <a:srgbClr val="FFFFFF"/>
                </a:solidFill>
                <a:latin typeface="Trebuchet MS" panose="020B0603020202020204" pitchFamily="34" charset="0"/>
                <a:cs typeface="Trebuchet MS"/>
              </a:rPr>
              <a:t>kill</a:t>
            </a:r>
            <a:r>
              <a:rPr sz="1250" spc="125" dirty="0">
                <a:solidFill>
                  <a:srgbClr val="FFFFFF"/>
                </a:solidFill>
                <a:latin typeface="Trebuchet MS" panose="020B0603020202020204" pitchFamily="34" charset="0"/>
                <a:cs typeface="Trebuchet MS"/>
              </a:rPr>
              <a:t> </a:t>
            </a:r>
            <a:r>
              <a:rPr sz="1250" spc="45" dirty="0">
                <a:solidFill>
                  <a:srgbClr val="FFFFFF"/>
                </a:solidFill>
                <a:latin typeface="Trebuchet MS" panose="020B0603020202020204" pitchFamily="34" charset="0"/>
                <a:cs typeface="Trebuchet MS"/>
              </a:rPr>
              <a:t>U.S.</a:t>
            </a:r>
            <a:r>
              <a:rPr sz="1250" spc="175" dirty="0">
                <a:solidFill>
                  <a:srgbClr val="FFFFFF"/>
                </a:solidFill>
                <a:latin typeface="Trebuchet MS" panose="020B0603020202020204" pitchFamily="34" charset="0"/>
                <a:cs typeface="Trebuchet MS"/>
              </a:rPr>
              <a:t> </a:t>
            </a:r>
            <a:r>
              <a:rPr sz="1250" spc="50" dirty="0">
                <a:solidFill>
                  <a:srgbClr val="FFFFFF"/>
                </a:solidFill>
                <a:latin typeface="Trebuchet MS" panose="020B0603020202020204" pitchFamily="34" charset="0"/>
                <a:cs typeface="Trebuchet MS"/>
              </a:rPr>
              <a:t>satellites.</a:t>
            </a:r>
            <a:endParaRPr sz="1250" dirty="0">
              <a:latin typeface="Trebuchet MS" panose="020B0603020202020204" pitchFamily="34" charset="0"/>
              <a:cs typeface="Trebuchet MS"/>
            </a:endParaRPr>
          </a:p>
        </p:txBody>
      </p:sp>
      <p:sp>
        <p:nvSpPr>
          <p:cNvPr id="11" name="object 12">
            <a:extLst>
              <a:ext uri="{FF2B5EF4-FFF2-40B4-BE49-F238E27FC236}">
                <a16:creationId xmlns:a16="http://schemas.microsoft.com/office/drawing/2014/main" id="{6DF84029-A438-A43B-6877-8B43CE07177D}"/>
              </a:ext>
            </a:extLst>
          </p:cNvPr>
          <p:cNvSpPr txBox="1"/>
          <p:nvPr/>
        </p:nvSpPr>
        <p:spPr>
          <a:xfrm>
            <a:off x="5659387" y="38629"/>
            <a:ext cx="894080" cy="208279"/>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1200" spc="-10" dirty="0">
                <a:solidFill>
                  <a:srgbClr val="00AE50"/>
                </a:solidFill>
                <a:latin typeface="Calibri"/>
                <a:cs typeface="Calibri"/>
              </a:rPr>
              <a:t>UNCLASSIFIED</a:t>
            </a:r>
            <a:endParaRPr sz="1200" dirty="0">
              <a:latin typeface="Calibri"/>
              <a:cs typeface="Calibri"/>
            </a:endParaRPr>
          </a:p>
        </p:txBody>
      </p:sp>
      <p:sp>
        <p:nvSpPr>
          <p:cNvPr id="16" name="object 12">
            <a:extLst>
              <a:ext uri="{FF2B5EF4-FFF2-40B4-BE49-F238E27FC236}">
                <a16:creationId xmlns:a16="http://schemas.microsoft.com/office/drawing/2014/main" id="{F9FE4145-0B8D-B936-230A-0868ABD39D5F}"/>
              </a:ext>
            </a:extLst>
          </p:cNvPr>
          <p:cNvSpPr txBox="1"/>
          <p:nvPr/>
        </p:nvSpPr>
        <p:spPr>
          <a:xfrm>
            <a:off x="5648960" y="6653314"/>
            <a:ext cx="894080" cy="208279"/>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1200" spc="-10" dirty="0">
                <a:solidFill>
                  <a:srgbClr val="00AE50"/>
                </a:solidFill>
                <a:latin typeface="Calibri"/>
                <a:cs typeface="Calibri"/>
              </a:rPr>
              <a:t>UNCLASSIFIED</a:t>
            </a:r>
            <a:endParaRPr sz="1200" dirty="0">
              <a:latin typeface="Calibri"/>
              <a:cs typeface="Calibri"/>
            </a:endParaRPr>
          </a:p>
        </p:txBody>
      </p:sp>
    </p:spTree>
    <p:extLst>
      <p:ext uri="{BB962C8B-B14F-4D97-AF65-F5344CB8AC3E}">
        <p14:creationId xmlns:p14="http://schemas.microsoft.com/office/powerpoint/2010/main" val="4247785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4572" y="6358128"/>
            <a:ext cx="12185904" cy="499872"/>
          </a:xfrm>
          <a:prstGeom prst="rect">
            <a:avLst/>
          </a:prstGeom>
        </p:spPr>
      </p:pic>
      <p:pic>
        <p:nvPicPr>
          <p:cNvPr id="4" name="object 4"/>
          <p:cNvPicPr/>
          <p:nvPr/>
        </p:nvPicPr>
        <p:blipFill>
          <a:blip r:embed="rId4" cstate="email">
            <a:extLst>
              <a:ext uri="{28A0092B-C50C-407E-A947-70E740481C1C}">
                <a14:useLocalDpi xmlns:a14="http://schemas.microsoft.com/office/drawing/2010/main"/>
              </a:ext>
            </a:extLst>
          </a:blip>
          <a:stretch>
            <a:fillRect/>
          </a:stretch>
        </p:blipFill>
        <p:spPr>
          <a:xfrm>
            <a:off x="0" y="9144"/>
            <a:ext cx="12191999" cy="477011"/>
          </a:xfrm>
          <a:prstGeom prst="rect">
            <a:avLst/>
          </a:prstGeom>
        </p:spPr>
      </p:pic>
      <p:sp>
        <p:nvSpPr>
          <p:cNvPr id="5" name="object 5"/>
          <p:cNvSpPr txBox="1"/>
          <p:nvPr/>
        </p:nvSpPr>
        <p:spPr>
          <a:xfrm>
            <a:off x="9902229" y="110050"/>
            <a:ext cx="1590675" cy="186690"/>
          </a:xfrm>
          <a:prstGeom prst="rect">
            <a:avLst/>
          </a:prstGeom>
        </p:spPr>
        <p:txBody>
          <a:bodyPr vert="horz" wrap="square" lIns="0" tIns="13335" rIns="0" bIns="0" rtlCol="0">
            <a:spAutoFit/>
          </a:bodyPr>
          <a:lstStyle/>
          <a:p>
            <a:pPr marL="12700" marR="0" lvl="0" indent="0" algn="l" defTabSz="914400" rtl="0" eaLnBrk="1" fontAlgn="auto" latinLnBrk="0" hangingPunct="1">
              <a:lnSpc>
                <a:spcPct val="100000"/>
              </a:lnSpc>
              <a:spcBef>
                <a:spcPts val="105"/>
              </a:spcBef>
              <a:spcAft>
                <a:spcPts val="0"/>
              </a:spcAft>
              <a:buClrTx/>
              <a:buSzTx/>
              <a:buFontTx/>
              <a:buNone/>
              <a:tabLst/>
              <a:defRPr/>
            </a:pPr>
            <a:r>
              <a:rPr kumimoji="0" sz="1050" b="0" i="0" u="none" strike="noStrike" kern="1200" cap="none" spc="0" normalizeH="0" baseline="0" noProof="0">
                <a:ln>
                  <a:noFill/>
                </a:ln>
                <a:solidFill>
                  <a:srgbClr val="FFFFFF"/>
                </a:solidFill>
                <a:effectLst/>
                <a:uLnTx/>
                <a:uFillTx/>
                <a:latin typeface="Trebuchet MS"/>
                <a:ea typeface="+mn-ea"/>
                <a:cs typeface="Trebuchet MS"/>
              </a:rPr>
              <a:t>SPACE</a:t>
            </a:r>
            <a:r>
              <a:rPr kumimoji="0" sz="1050" b="0" i="0" u="none" strike="noStrike" kern="1200" cap="none" spc="-55" normalizeH="0" baseline="0" noProof="0">
                <a:ln>
                  <a:noFill/>
                </a:ln>
                <a:solidFill>
                  <a:srgbClr val="FFFFFF"/>
                </a:solidFill>
                <a:effectLst/>
                <a:uLnTx/>
                <a:uFillTx/>
                <a:latin typeface="Trebuchet MS"/>
                <a:ea typeface="+mn-ea"/>
                <a:cs typeface="Trebuchet MS"/>
              </a:rPr>
              <a:t> </a:t>
            </a:r>
            <a:r>
              <a:rPr kumimoji="0" sz="1050" b="0" i="0" u="none" strike="noStrike" kern="1200" cap="none" spc="-5" normalizeH="0" baseline="0" noProof="0">
                <a:ln>
                  <a:noFill/>
                </a:ln>
                <a:solidFill>
                  <a:srgbClr val="FFFFFF"/>
                </a:solidFill>
                <a:effectLst/>
                <a:uLnTx/>
                <a:uFillTx/>
                <a:latin typeface="Trebuchet MS"/>
                <a:ea typeface="+mn-ea"/>
                <a:cs typeface="Trebuchet MS"/>
              </a:rPr>
              <a:t>SYSTEMS</a:t>
            </a:r>
            <a:r>
              <a:rPr kumimoji="0" sz="1050" b="0" i="0" u="none" strike="noStrike" kern="1200" cap="none" spc="-55" normalizeH="0" baseline="0" noProof="0">
                <a:ln>
                  <a:noFill/>
                </a:ln>
                <a:solidFill>
                  <a:srgbClr val="FFFFFF"/>
                </a:solidFill>
                <a:effectLst/>
                <a:uLnTx/>
                <a:uFillTx/>
                <a:latin typeface="Trebuchet MS"/>
                <a:ea typeface="+mn-ea"/>
                <a:cs typeface="Trebuchet MS"/>
              </a:rPr>
              <a:t> </a:t>
            </a:r>
            <a:r>
              <a:rPr kumimoji="0" sz="1050" b="0" i="0" u="none" strike="noStrike" kern="1200" cap="none" spc="0" normalizeH="0" baseline="0" noProof="0">
                <a:ln>
                  <a:noFill/>
                </a:ln>
                <a:solidFill>
                  <a:srgbClr val="FFFFFF"/>
                </a:solidFill>
                <a:effectLst/>
                <a:uLnTx/>
                <a:uFillTx/>
                <a:latin typeface="Trebuchet MS"/>
                <a:ea typeface="+mn-ea"/>
                <a:cs typeface="Trebuchet MS"/>
              </a:rPr>
              <a:t>COMMAND</a:t>
            </a:r>
            <a:endParaRPr kumimoji="0" sz="1050" b="0" i="0" u="none" strike="noStrike" kern="1200" cap="none" spc="0" normalizeH="0" baseline="0" noProof="0">
              <a:ln>
                <a:noFill/>
              </a:ln>
              <a:solidFill>
                <a:prstClr val="black"/>
              </a:solidFill>
              <a:effectLst/>
              <a:uLnTx/>
              <a:uFillTx/>
              <a:latin typeface="Trebuchet MS"/>
              <a:ea typeface="+mn-ea"/>
              <a:cs typeface="Trebuchet MS"/>
            </a:endParaRPr>
          </a:p>
        </p:txBody>
      </p:sp>
      <p:grpSp>
        <p:nvGrpSpPr>
          <p:cNvPr id="6" name="object 6"/>
          <p:cNvGrpSpPr/>
          <p:nvPr/>
        </p:nvGrpSpPr>
        <p:grpSpPr>
          <a:xfrm>
            <a:off x="132587" y="65531"/>
            <a:ext cx="12054840" cy="928369"/>
            <a:chOff x="132587" y="65531"/>
            <a:chExt cx="12054840" cy="928369"/>
          </a:xfrm>
        </p:grpSpPr>
        <p:pic>
          <p:nvPicPr>
            <p:cNvPr id="7" name="object 7"/>
            <p:cNvPicPr/>
            <p:nvPr/>
          </p:nvPicPr>
          <p:blipFill>
            <a:blip r:embed="rId5" cstate="email">
              <a:extLst>
                <a:ext uri="{28A0092B-C50C-407E-A947-70E740481C1C}">
                  <a14:useLocalDpi xmlns:a14="http://schemas.microsoft.com/office/drawing/2010/main"/>
                </a:ext>
              </a:extLst>
            </a:blip>
            <a:stretch>
              <a:fillRect/>
            </a:stretch>
          </p:blipFill>
          <p:spPr>
            <a:xfrm>
              <a:off x="11259311" y="65531"/>
              <a:ext cx="928116" cy="928116"/>
            </a:xfrm>
            <a:prstGeom prst="rect">
              <a:avLst/>
            </a:prstGeom>
          </p:spPr>
        </p:pic>
        <p:pic>
          <p:nvPicPr>
            <p:cNvPr id="8" name="object 8"/>
            <p:cNvPicPr/>
            <p:nvPr/>
          </p:nvPicPr>
          <p:blipFill>
            <a:blip r:embed="rId6" cstate="email">
              <a:extLst>
                <a:ext uri="{28A0092B-C50C-407E-A947-70E740481C1C}">
                  <a14:useLocalDpi xmlns:a14="http://schemas.microsoft.com/office/drawing/2010/main"/>
                </a:ext>
              </a:extLst>
            </a:blip>
            <a:stretch>
              <a:fillRect/>
            </a:stretch>
          </p:blipFill>
          <p:spPr>
            <a:xfrm>
              <a:off x="132587" y="416052"/>
              <a:ext cx="676655" cy="376427"/>
            </a:xfrm>
            <a:prstGeom prst="rect">
              <a:avLst/>
            </a:prstGeom>
          </p:spPr>
        </p:pic>
      </p:grpSp>
      <p:sp>
        <p:nvSpPr>
          <p:cNvPr id="24" name="object 24"/>
          <p:cNvSpPr txBox="1">
            <a:spLocks noGrp="1"/>
          </p:cNvSpPr>
          <p:nvPr>
            <p:ph type="title"/>
          </p:nvPr>
        </p:nvSpPr>
        <p:spPr>
          <a:xfrm>
            <a:off x="869042" y="400277"/>
            <a:ext cx="10713357" cy="386773"/>
          </a:xfrm>
          <a:prstGeom prst="rect">
            <a:avLst/>
          </a:prstGeom>
        </p:spPr>
        <p:txBody>
          <a:bodyPr vert="horz" wrap="square" lIns="0" tIns="12700" rIns="0" bIns="0" rtlCol="0">
            <a:spAutoFit/>
          </a:bodyPr>
          <a:lstStyle/>
          <a:p>
            <a:r>
              <a:rPr lang="en-US" sz="2700" b="1" dirty="0"/>
              <a:t>Getting after the 2026 fight –- Through Partnership</a:t>
            </a:r>
            <a:endParaRPr lang="en-US" sz="2700" b="1" i="1" dirty="0"/>
          </a:p>
        </p:txBody>
      </p:sp>
      <p:sp>
        <p:nvSpPr>
          <p:cNvPr id="35" name="object 35"/>
          <p:cNvSpPr txBox="1"/>
          <p:nvPr/>
        </p:nvSpPr>
        <p:spPr>
          <a:xfrm>
            <a:off x="888556" y="4913491"/>
            <a:ext cx="1143635" cy="14439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1200" cap="none" spc="-5" normalizeH="0" baseline="0" noProof="0">
                <a:ln>
                  <a:noFill/>
                </a:ln>
                <a:solidFill>
                  <a:prstClr val="black"/>
                </a:solidFill>
                <a:effectLst/>
                <a:uLnTx/>
                <a:uFillTx/>
                <a:latin typeface="Trebuchet MS"/>
                <a:ea typeface="+mn-ea"/>
                <a:cs typeface="Trebuchet MS"/>
              </a:rPr>
              <a:t>Kirtland</a:t>
            </a:r>
            <a:r>
              <a:rPr kumimoji="0" sz="900" b="1" i="0" u="none" strike="noStrike" kern="1200" cap="none" spc="-15" normalizeH="0" baseline="0" noProof="0">
                <a:ln>
                  <a:noFill/>
                </a:ln>
                <a:solidFill>
                  <a:prstClr val="black"/>
                </a:solidFill>
                <a:effectLst/>
                <a:uLnTx/>
                <a:uFillTx/>
                <a:latin typeface="Trebuchet MS"/>
                <a:ea typeface="+mn-ea"/>
                <a:cs typeface="Trebuchet MS"/>
              </a:rPr>
              <a:t> </a:t>
            </a:r>
            <a:r>
              <a:rPr kumimoji="0" sz="900" b="1" i="0" u="none" strike="noStrike" kern="1200" cap="none" spc="-5" normalizeH="0" baseline="0" noProof="0">
                <a:ln>
                  <a:noFill/>
                </a:ln>
                <a:solidFill>
                  <a:prstClr val="black"/>
                </a:solidFill>
                <a:effectLst/>
                <a:uLnTx/>
                <a:uFillTx/>
                <a:latin typeface="Trebuchet MS"/>
                <a:ea typeface="+mn-ea"/>
                <a:cs typeface="Trebuchet MS"/>
              </a:rPr>
              <a:t>AFB,</a:t>
            </a:r>
            <a:r>
              <a:rPr kumimoji="0" sz="900" b="1" i="0" u="none" strike="noStrike" kern="1200" cap="none" spc="-15" normalizeH="0" baseline="0" noProof="0">
                <a:ln>
                  <a:noFill/>
                </a:ln>
                <a:solidFill>
                  <a:prstClr val="black"/>
                </a:solidFill>
                <a:effectLst/>
                <a:uLnTx/>
                <a:uFillTx/>
                <a:latin typeface="Trebuchet MS"/>
                <a:ea typeface="+mn-ea"/>
                <a:cs typeface="Trebuchet MS"/>
              </a:rPr>
              <a:t> </a:t>
            </a:r>
            <a:r>
              <a:rPr kumimoji="0" sz="900" b="1" i="0" u="none" strike="noStrike" kern="1200" cap="none" spc="-5" normalizeH="0" baseline="0" noProof="0">
                <a:ln>
                  <a:noFill/>
                </a:ln>
                <a:solidFill>
                  <a:prstClr val="black"/>
                </a:solidFill>
                <a:effectLst/>
                <a:uLnTx/>
                <a:uFillTx/>
                <a:latin typeface="Trebuchet MS"/>
                <a:ea typeface="+mn-ea"/>
                <a:cs typeface="Trebuchet MS"/>
              </a:rPr>
              <a:t>NM</a:t>
            </a:r>
            <a:endParaRPr kumimoji="0" sz="900" b="0" i="0" u="none" strike="noStrike" kern="1200" cap="none" spc="0" normalizeH="0" baseline="0" noProof="0">
              <a:ln>
                <a:noFill/>
              </a:ln>
              <a:solidFill>
                <a:prstClr val="black"/>
              </a:solidFill>
              <a:effectLst/>
              <a:uLnTx/>
              <a:uFillTx/>
              <a:latin typeface="Trebuchet MS"/>
              <a:ea typeface="+mn-ea"/>
              <a:cs typeface="Trebuchet MS"/>
            </a:endParaRPr>
          </a:p>
          <a:p>
            <a:pPr marL="58419" marR="0" lvl="0" indent="-45720" algn="l" defTabSz="914400" rtl="0" eaLnBrk="1" fontAlgn="auto" latinLnBrk="0" hangingPunct="1">
              <a:lnSpc>
                <a:spcPct val="100000"/>
              </a:lnSpc>
              <a:spcBef>
                <a:spcPts val="5"/>
              </a:spcBef>
              <a:spcAft>
                <a:spcPts val="0"/>
              </a:spcAft>
              <a:buClrTx/>
              <a:buSzPct val="71428"/>
              <a:buFont typeface="Arial"/>
              <a:buChar char="•"/>
              <a:tabLst>
                <a:tab pos="58419" algn="l"/>
              </a:tabLst>
              <a:defRPr/>
            </a:pPr>
            <a:r>
              <a:rPr kumimoji="0" sz="700" b="0" i="0" u="none" strike="noStrike" kern="1200" cap="none" spc="-10" normalizeH="0" baseline="0" noProof="0">
                <a:ln>
                  <a:noFill/>
                </a:ln>
                <a:solidFill>
                  <a:prstClr val="black"/>
                </a:solidFill>
                <a:effectLst/>
                <a:uLnTx/>
                <a:uFillTx/>
                <a:latin typeface="Trebuchet MS"/>
                <a:ea typeface="+mn-ea"/>
                <a:cs typeface="Trebuchet MS"/>
              </a:rPr>
              <a:t>AFRL</a:t>
            </a:r>
            <a:r>
              <a:rPr kumimoji="0" sz="700" b="0" i="0" u="none" strike="noStrike" kern="1200" cap="none" spc="-15"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a:t>
            </a:r>
            <a:r>
              <a:rPr kumimoji="0" sz="700" b="0" i="0" u="none" strike="noStrike" kern="1200" cap="none" spc="-25"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SpaceWerx</a:t>
            </a:r>
            <a:endParaRPr kumimoji="0" sz="700" b="0" i="0" u="none" strike="noStrike" kern="1200" cap="none" spc="0" normalizeH="0" baseline="0" noProof="0">
              <a:ln>
                <a:noFill/>
              </a:ln>
              <a:solidFill>
                <a:prstClr val="black"/>
              </a:solidFill>
              <a:effectLst/>
              <a:uLnTx/>
              <a:uFillTx/>
              <a:latin typeface="Trebuchet MS"/>
              <a:ea typeface="+mn-ea"/>
              <a:cs typeface="Trebuchet MS"/>
            </a:endParaRPr>
          </a:p>
          <a:p>
            <a:pPr marL="12700" marR="127000" lvl="0" indent="-635" algn="l" defTabSz="914400" rtl="0" eaLnBrk="1" fontAlgn="auto" latinLnBrk="0" hangingPunct="1">
              <a:lnSpc>
                <a:spcPct val="100000"/>
              </a:lnSpc>
              <a:spcBef>
                <a:spcPts val="0"/>
              </a:spcBef>
              <a:spcAft>
                <a:spcPts val="0"/>
              </a:spcAft>
              <a:buClrTx/>
              <a:buSzPct val="71428"/>
              <a:buFont typeface="Arial"/>
              <a:buChar char="•"/>
              <a:tabLst>
                <a:tab pos="58419" algn="l"/>
              </a:tabLst>
              <a:defRPr/>
            </a:pPr>
            <a:r>
              <a:rPr kumimoji="0" sz="700" b="0" i="0" u="none" strike="noStrike" kern="1200" cap="none" spc="-5" normalizeH="0" baseline="0" noProof="0">
                <a:ln>
                  <a:noFill/>
                </a:ln>
                <a:solidFill>
                  <a:prstClr val="black"/>
                </a:solidFill>
                <a:effectLst/>
                <a:uLnTx/>
                <a:uFillTx/>
                <a:latin typeface="Trebuchet MS"/>
                <a:ea typeface="+mn-ea"/>
                <a:cs typeface="Trebuchet MS"/>
              </a:rPr>
              <a:t>Development</a:t>
            </a:r>
            <a:r>
              <a:rPr kumimoji="0" sz="700" b="0" i="0" u="none" strike="noStrike" kern="1200" cap="none" spc="0"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Corps </a:t>
            </a:r>
            <a:r>
              <a:rPr kumimoji="0" sz="700" b="0" i="0" u="none" strike="noStrike" kern="1200" cap="none" spc="0"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Innovation &amp; Prototyping </a:t>
            </a:r>
            <a:r>
              <a:rPr kumimoji="0" sz="700" b="0" i="0" u="none" strike="noStrike" kern="1200" cap="none" spc="-200"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Directorate</a:t>
            </a:r>
            <a:endParaRPr kumimoji="0" sz="700" b="0" i="0" u="none" strike="noStrike" kern="1200" cap="none" spc="0" normalizeH="0" baseline="0" noProof="0">
              <a:ln>
                <a:noFill/>
              </a:ln>
              <a:solidFill>
                <a:prstClr val="black"/>
              </a:solidFill>
              <a:effectLst/>
              <a:uLnTx/>
              <a:uFillTx/>
              <a:latin typeface="Trebuchet MS"/>
              <a:ea typeface="+mn-ea"/>
              <a:cs typeface="Trebuchet MS"/>
            </a:endParaRPr>
          </a:p>
          <a:p>
            <a:pPr marL="12700" marR="31750" lvl="0" indent="-635" algn="just" defTabSz="914400" rtl="0" eaLnBrk="1" fontAlgn="auto" latinLnBrk="0" hangingPunct="1">
              <a:lnSpc>
                <a:spcPct val="100000"/>
              </a:lnSpc>
              <a:spcBef>
                <a:spcPts val="0"/>
              </a:spcBef>
              <a:spcAft>
                <a:spcPts val="0"/>
              </a:spcAft>
              <a:buClrTx/>
              <a:buSzPct val="71428"/>
              <a:buFont typeface="Arial"/>
              <a:buChar char="•"/>
              <a:tabLst>
                <a:tab pos="58419" algn="l"/>
              </a:tabLst>
              <a:defRPr/>
            </a:pPr>
            <a:r>
              <a:rPr kumimoji="0" sz="700" b="0" i="0" u="none" strike="noStrike" kern="1200" cap="none" spc="-5" normalizeH="0" baseline="0" noProof="0">
                <a:ln>
                  <a:noFill/>
                </a:ln>
                <a:solidFill>
                  <a:prstClr val="black"/>
                </a:solidFill>
                <a:effectLst/>
                <a:uLnTx/>
                <a:uFillTx/>
                <a:latin typeface="Trebuchet MS"/>
                <a:ea typeface="+mn-ea"/>
                <a:cs typeface="Trebuchet MS"/>
              </a:rPr>
              <a:t>Rendezvous </a:t>
            </a:r>
            <a:r>
              <a:rPr kumimoji="0" sz="700" b="0" i="0" u="none" strike="noStrike" kern="1200" cap="none" spc="-10" normalizeH="0" baseline="0" noProof="0">
                <a:ln>
                  <a:noFill/>
                </a:ln>
                <a:solidFill>
                  <a:prstClr val="black"/>
                </a:solidFill>
                <a:effectLst/>
                <a:uLnTx/>
                <a:uFillTx/>
                <a:latin typeface="Trebuchet MS"/>
                <a:ea typeface="+mn-ea"/>
                <a:cs typeface="Trebuchet MS"/>
              </a:rPr>
              <a:t>and </a:t>
            </a:r>
            <a:r>
              <a:rPr kumimoji="0" sz="700" b="0" i="0" u="none" strike="noStrike" kern="1200" cap="none" spc="-5" normalizeH="0" baseline="0" noProof="0">
                <a:ln>
                  <a:noFill/>
                </a:ln>
                <a:solidFill>
                  <a:prstClr val="black"/>
                </a:solidFill>
                <a:effectLst/>
                <a:uLnTx/>
                <a:uFillTx/>
                <a:latin typeface="Trebuchet MS"/>
                <a:ea typeface="+mn-ea"/>
                <a:cs typeface="Trebuchet MS"/>
              </a:rPr>
              <a:t>Proximity </a:t>
            </a:r>
            <a:r>
              <a:rPr kumimoji="0" sz="700" b="0" i="0" u="none" strike="noStrike" kern="1200" cap="none" spc="-200"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(REPR) Satellite Operations </a:t>
            </a:r>
            <a:r>
              <a:rPr kumimoji="0" sz="700" b="0" i="0" u="none" strike="noStrike" kern="1200" cap="none" spc="-200"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Center</a:t>
            </a:r>
            <a:endParaRPr kumimoji="0" sz="700" b="0" i="0" u="none" strike="noStrike" kern="1200" cap="none" spc="0" normalizeH="0" baseline="0" noProof="0">
              <a:ln>
                <a:noFill/>
              </a:ln>
              <a:solidFill>
                <a:prstClr val="black"/>
              </a:solidFill>
              <a:effectLst/>
              <a:uLnTx/>
              <a:uFillTx/>
              <a:latin typeface="Trebuchet MS"/>
              <a:ea typeface="+mn-ea"/>
              <a:cs typeface="Trebuchet MS"/>
            </a:endParaRPr>
          </a:p>
          <a:p>
            <a:pPr marL="12700" marR="56515" lvl="0" indent="-635" algn="just" defTabSz="914400" rtl="0" eaLnBrk="1" fontAlgn="auto" latinLnBrk="0" hangingPunct="1">
              <a:lnSpc>
                <a:spcPct val="100000"/>
              </a:lnSpc>
              <a:spcBef>
                <a:spcPts val="0"/>
              </a:spcBef>
              <a:spcAft>
                <a:spcPts val="0"/>
              </a:spcAft>
              <a:buClrTx/>
              <a:buSzPct val="71428"/>
              <a:buFont typeface="Arial"/>
              <a:buChar char="•"/>
              <a:tabLst>
                <a:tab pos="58419" algn="l"/>
              </a:tabLst>
              <a:defRPr/>
            </a:pPr>
            <a:r>
              <a:rPr kumimoji="0" sz="700" b="0" i="0" u="none" strike="noStrike" kern="1200" cap="none" spc="-10" normalizeH="0" baseline="0" noProof="0">
                <a:ln>
                  <a:noFill/>
                </a:ln>
                <a:solidFill>
                  <a:prstClr val="black"/>
                </a:solidFill>
                <a:effectLst/>
                <a:uLnTx/>
                <a:uFillTx/>
                <a:latin typeface="Trebuchet MS"/>
                <a:ea typeface="+mn-ea"/>
                <a:cs typeface="Trebuchet MS"/>
              </a:rPr>
              <a:t>Small </a:t>
            </a:r>
            <a:r>
              <a:rPr kumimoji="0" sz="700" b="0" i="0" u="none" strike="noStrike" kern="1200" cap="none" spc="-5" normalizeH="0" baseline="0" noProof="0">
                <a:ln>
                  <a:noFill/>
                </a:ln>
                <a:solidFill>
                  <a:prstClr val="black"/>
                </a:solidFill>
                <a:effectLst/>
                <a:uLnTx/>
                <a:uFillTx/>
                <a:latin typeface="Trebuchet MS"/>
                <a:ea typeface="+mn-ea"/>
                <a:cs typeface="Trebuchet MS"/>
              </a:rPr>
              <a:t>Launch </a:t>
            </a:r>
            <a:r>
              <a:rPr kumimoji="0" sz="700" b="0" i="0" u="none" strike="noStrike" kern="1200" cap="none" spc="-10" normalizeH="0" baseline="0" noProof="0">
                <a:ln>
                  <a:noFill/>
                </a:ln>
                <a:solidFill>
                  <a:prstClr val="black"/>
                </a:solidFill>
                <a:effectLst/>
                <a:uLnTx/>
                <a:uFillTx/>
                <a:latin typeface="Trebuchet MS"/>
                <a:ea typeface="+mn-ea"/>
                <a:cs typeface="Trebuchet MS"/>
              </a:rPr>
              <a:t>and </a:t>
            </a:r>
            <a:r>
              <a:rPr kumimoji="0" sz="700" b="0" i="0" u="none" strike="noStrike" kern="1200" cap="none" spc="-5" normalizeH="0" baseline="0" noProof="0">
                <a:ln>
                  <a:noFill/>
                </a:ln>
                <a:solidFill>
                  <a:prstClr val="black"/>
                </a:solidFill>
                <a:effectLst/>
                <a:uLnTx/>
                <a:uFillTx/>
                <a:latin typeface="Trebuchet MS"/>
                <a:ea typeface="+mn-ea"/>
                <a:cs typeface="Trebuchet MS"/>
              </a:rPr>
              <a:t>Targets </a:t>
            </a:r>
            <a:r>
              <a:rPr kumimoji="0" sz="700" b="0" i="0" u="none" strike="noStrike" kern="1200" cap="none" spc="-200"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Division</a:t>
            </a:r>
            <a:endParaRPr kumimoji="0" sz="700" b="0" i="0" u="none" strike="noStrike" kern="1200" cap="none" spc="0" normalizeH="0" baseline="0" noProof="0">
              <a:ln>
                <a:noFill/>
              </a:ln>
              <a:solidFill>
                <a:prstClr val="black"/>
              </a:solidFill>
              <a:effectLst/>
              <a:uLnTx/>
              <a:uFillTx/>
              <a:latin typeface="Trebuchet MS"/>
              <a:ea typeface="+mn-ea"/>
              <a:cs typeface="Trebuchet MS"/>
            </a:endParaRPr>
          </a:p>
          <a:p>
            <a:pPr marL="12700" marR="5080" lvl="0" indent="-635" algn="l" defTabSz="914400" rtl="0" eaLnBrk="1" fontAlgn="auto" latinLnBrk="0" hangingPunct="1">
              <a:lnSpc>
                <a:spcPct val="100000"/>
              </a:lnSpc>
              <a:spcBef>
                <a:spcPts val="0"/>
              </a:spcBef>
              <a:spcAft>
                <a:spcPts val="0"/>
              </a:spcAft>
              <a:buClrTx/>
              <a:buSzPct val="71428"/>
              <a:buFont typeface="Arial"/>
              <a:buChar char="•"/>
              <a:tabLst>
                <a:tab pos="58419" algn="l"/>
              </a:tabLst>
              <a:defRPr/>
            </a:pPr>
            <a:r>
              <a:rPr kumimoji="0" sz="700" b="0" i="0" u="none" strike="noStrike" kern="1200" cap="none" spc="-5" normalizeH="0" baseline="0" noProof="0">
                <a:ln>
                  <a:noFill/>
                </a:ln>
                <a:solidFill>
                  <a:prstClr val="black"/>
                </a:solidFill>
                <a:effectLst/>
                <a:uLnTx/>
                <a:uFillTx/>
                <a:latin typeface="Trebuchet MS"/>
                <a:ea typeface="+mn-ea"/>
                <a:cs typeface="Trebuchet MS"/>
              </a:rPr>
              <a:t>DoD</a:t>
            </a:r>
            <a:r>
              <a:rPr kumimoji="0" sz="700" b="0" i="0" u="none" strike="noStrike" kern="1200" cap="none" spc="-10"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STP</a:t>
            </a:r>
            <a:r>
              <a:rPr kumimoji="0" sz="700" b="0" i="0" u="none" strike="noStrike" kern="1200" cap="none" spc="-10"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Division</a:t>
            </a:r>
            <a:r>
              <a:rPr kumimoji="0" sz="700" b="0" i="0" u="none" strike="noStrike" kern="1200" cap="none" spc="0" normalizeH="0" baseline="0" noProof="0">
                <a:ln>
                  <a:noFill/>
                </a:ln>
                <a:solidFill>
                  <a:prstClr val="black"/>
                </a:solidFill>
                <a:effectLst/>
                <a:uLnTx/>
                <a:uFillTx/>
                <a:latin typeface="Trebuchet MS"/>
                <a:ea typeface="+mn-ea"/>
                <a:cs typeface="Trebuchet MS"/>
              </a:rPr>
              <a:t> </a:t>
            </a:r>
            <a:r>
              <a:rPr kumimoji="0" sz="700" b="0" i="0" u="none" strike="noStrike" kern="1200" cap="none" spc="-10" normalizeH="0" baseline="0" noProof="0">
                <a:ln>
                  <a:noFill/>
                </a:ln>
                <a:solidFill>
                  <a:prstClr val="black"/>
                </a:solidFill>
                <a:effectLst/>
                <a:uLnTx/>
                <a:uFillTx/>
                <a:latin typeface="Trebuchet MS"/>
                <a:ea typeface="+mn-ea"/>
                <a:cs typeface="Trebuchet MS"/>
              </a:rPr>
              <a:t>and</a:t>
            </a:r>
            <a:r>
              <a:rPr kumimoji="0" sz="700" b="0" i="0" u="none" strike="noStrike" kern="1200" cap="none" spc="5"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STP </a:t>
            </a:r>
            <a:r>
              <a:rPr kumimoji="0" sz="700" b="0" i="0" u="none" strike="noStrike" kern="1200" cap="none" spc="0" normalizeH="0" baseline="0" noProof="0">
                <a:ln>
                  <a:noFill/>
                </a:ln>
                <a:solidFill>
                  <a:prstClr val="black"/>
                </a:solidFill>
                <a:effectLst/>
                <a:uLnTx/>
                <a:uFillTx/>
                <a:latin typeface="Trebuchet MS"/>
                <a:ea typeface="+mn-ea"/>
                <a:cs typeface="Trebuchet MS"/>
              </a:rPr>
              <a:t> </a:t>
            </a:r>
            <a:r>
              <a:rPr kumimoji="0" sz="700" b="0" i="0" u="none" strike="noStrike" kern="1200" cap="none" spc="-10" normalizeH="0" baseline="0" noProof="0">
                <a:ln>
                  <a:noFill/>
                </a:ln>
                <a:solidFill>
                  <a:prstClr val="black"/>
                </a:solidFill>
                <a:effectLst/>
                <a:uLnTx/>
                <a:uFillTx/>
                <a:latin typeface="Trebuchet MS"/>
                <a:ea typeface="+mn-ea"/>
                <a:cs typeface="Trebuchet MS"/>
              </a:rPr>
              <a:t>Human</a:t>
            </a:r>
            <a:r>
              <a:rPr kumimoji="0" sz="700" b="0" i="0" u="none" strike="noStrike" kern="1200" cap="none" spc="-5" normalizeH="0" baseline="0" noProof="0">
                <a:ln>
                  <a:noFill/>
                </a:ln>
                <a:solidFill>
                  <a:prstClr val="black"/>
                </a:solidFill>
                <a:effectLst/>
                <a:uLnTx/>
                <a:uFillTx/>
                <a:latin typeface="Trebuchet MS"/>
                <a:ea typeface="+mn-ea"/>
                <a:cs typeface="Trebuchet MS"/>
              </a:rPr>
              <a:t> Spaceflight</a:t>
            </a:r>
            <a:r>
              <a:rPr kumimoji="0" sz="700" b="0" i="0" u="none" strike="noStrike" kern="1200" cap="none" spc="5" normalizeH="0" baseline="0" noProof="0">
                <a:ln>
                  <a:noFill/>
                </a:ln>
                <a:solidFill>
                  <a:prstClr val="black"/>
                </a:solidFill>
                <a:effectLst/>
                <a:uLnTx/>
                <a:uFillTx/>
                <a:latin typeface="Trebuchet MS"/>
                <a:ea typeface="+mn-ea"/>
                <a:cs typeface="Trebuchet MS"/>
              </a:rPr>
              <a:t> </a:t>
            </a:r>
            <a:r>
              <a:rPr kumimoji="0" sz="700" b="0" i="0" u="none" strike="noStrike" kern="1200" cap="none" spc="-10" normalizeH="0" baseline="0" noProof="0">
                <a:ln>
                  <a:noFill/>
                </a:ln>
                <a:solidFill>
                  <a:prstClr val="black"/>
                </a:solidFill>
                <a:effectLst/>
                <a:uLnTx/>
                <a:uFillTx/>
                <a:latin typeface="Trebuchet MS"/>
                <a:ea typeface="+mn-ea"/>
                <a:cs typeface="Trebuchet MS"/>
              </a:rPr>
              <a:t>Payloads </a:t>
            </a:r>
            <a:r>
              <a:rPr kumimoji="0" sz="700" b="0" i="0" u="none" strike="noStrike" kern="1200" cap="none" spc="-195" normalizeH="0" baseline="0" noProof="0">
                <a:ln>
                  <a:noFill/>
                </a:ln>
                <a:solidFill>
                  <a:prstClr val="black"/>
                </a:solidFill>
                <a:effectLst/>
                <a:uLnTx/>
                <a:uFillTx/>
                <a:latin typeface="Trebuchet MS"/>
                <a:ea typeface="+mn-ea"/>
                <a:cs typeface="Trebuchet MS"/>
              </a:rPr>
              <a:t> </a:t>
            </a:r>
            <a:r>
              <a:rPr kumimoji="0" sz="700" b="0" i="0" u="none" strike="noStrike" kern="1200" cap="none" spc="-5" normalizeH="0" baseline="0" noProof="0">
                <a:ln>
                  <a:noFill/>
                </a:ln>
                <a:solidFill>
                  <a:prstClr val="black"/>
                </a:solidFill>
                <a:effectLst/>
                <a:uLnTx/>
                <a:uFillTx/>
                <a:latin typeface="Trebuchet MS"/>
                <a:ea typeface="+mn-ea"/>
                <a:cs typeface="Trebuchet MS"/>
              </a:rPr>
              <a:t>Branch</a:t>
            </a:r>
            <a:endParaRPr kumimoji="0" sz="700" b="0" i="0" u="none" strike="noStrike" kern="1200" cap="none" spc="0" normalizeH="0" baseline="0" noProof="0">
              <a:ln>
                <a:noFill/>
              </a:ln>
              <a:solidFill>
                <a:prstClr val="black"/>
              </a:solidFill>
              <a:effectLst/>
              <a:uLnTx/>
              <a:uFillTx/>
              <a:latin typeface="Trebuchet MS"/>
              <a:ea typeface="+mn-ea"/>
              <a:cs typeface="Trebuchet MS"/>
            </a:endParaRPr>
          </a:p>
        </p:txBody>
      </p:sp>
      <p:sp>
        <p:nvSpPr>
          <p:cNvPr id="17" name="Slide Number Placeholder 2"/>
          <p:cNvSpPr>
            <a:spLocks noGrp="1"/>
          </p:cNvSpPr>
          <p:nvPr>
            <p:ph type="sldNum" sz="quarter" idx="4294967295"/>
          </p:nvPr>
        </p:nvSpPr>
        <p:spPr>
          <a:xfrm>
            <a:off x="9048355" y="6268329"/>
            <a:ext cx="2804160" cy="3429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98B1C1C-550C-4B65-8A7A-340A5B676331}" type="slidenum">
              <a:rPr kumimoji="0" lang="en-US" sz="1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1" name="Group 20">
            <a:extLst>
              <a:ext uri="{FF2B5EF4-FFF2-40B4-BE49-F238E27FC236}">
                <a16:creationId xmlns:a16="http://schemas.microsoft.com/office/drawing/2014/main" id="{81EB0D52-68E9-0638-641A-46D919B3E52A}"/>
              </a:ext>
            </a:extLst>
          </p:cNvPr>
          <p:cNvGrpSpPr/>
          <p:nvPr/>
        </p:nvGrpSpPr>
        <p:grpSpPr>
          <a:xfrm>
            <a:off x="1524" y="1663172"/>
            <a:ext cx="12184380" cy="6363914"/>
            <a:chOff x="1703868" y="1204127"/>
            <a:chExt cx="8128000" cy="6363914"/>
          </a:xfrm>
        </p:grpSpPr>
        <p:grpSp>
          <p:nvGrpSpPr>
            <p:cNvPr id="18" name="Group 17">
              <a:extLst>
                <a:ext uri="{FF2B5EF4-FFF2-40B4-BE49-F238E27FC236}">
                  <a16:creationId xmlns:a16="http://schemas.microsoft.com/office/drawing/2014/main" id="{C49CD4C1-4B81-D5AD-E3A4-FBD8327F36AE}"/>
                </a:ext>
              </a:extLst>
            </p:cNvPr>
            <p:cNvGrpSpPr/>
            <p:nvPr/>
          </p:nvGrpSpPr>
          <p:grpSpPr>
            <a:xfrm>
              <a:off x="1966663" y="1204127"/>
              <a:ext cx="7366319" cy="984144"/>
              <a:chOff x="1966663" y="1204127"/>
              <a:chExt cx="7366319" cy="984144"/>
            </a:xfrm>
          </p:grpSpPr>
          <p:sp>
            <p:nvSpPr>
              <p:cNvPr id="9" name="TextBox 8">
                <a:extLst>
                  <a:ext uri="{FF2B5EF4-FFF2-40B4-BE49-F238E27FC236}">
                    <a16:creationId xmlns:a16="http://schemas.microsoft.com/office/drawing/2014/main" id="{3E2EC2F8-B00F-6DD6-530E-DCE846A02352}"/>
                  </a:ext>
                </a:extLst>
              </p:cNvPr>
              <p:cNvSpPr txBox="1"/>
              <p:nvPr/>
            </p:nvSpPr>
            <p:spPr>
              <a:xfrm>
                <a:off x="1966663" y="1212788"/>
                <a:ext cx="264333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“Exploit” capabilities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chemeClr val="bg1"/>
                    </a:solidFill>
                    <a:latin typeface="Calibri"/>
                  </a:rPr>
                  <a:t>(US and Allies)</a:t>
                </a:r>
                <a:endParaRPr kumimoji="0" lang="en-US" sz="2800" b="1" i="0" u="none" strike="noStrike" kern="1200" cap="none" spc="0" normalizeH="0" baseline="0" noProof="0" dirty="0">
                  <a:ln>
                    <a:noFill/>
                  </a:ln>
                  <a:solidFill>
                    <a:schemeClr val="bg1"/>
                  </a:solidFill>
                  <a:effectLst/>
                  <a:uLnTx/>
                  <a:uFillTx/>
                  <a:latin typeface="Calibri"/>
                </a:endParaRPr>
              </a:p>
            </p:txBody>
          </p:sp>
          <p:sp>
            <p:nvSpPr>
              <p:cNvPr id="19" name="TextBox 18">
                <a:extLst>
                  <a:ext uri="{FF2B5EF4-FFF2-40B4-BE49-F238E27FC236}">
                    <a16:creationId xmlns:a16="http://schemas.microsoft.com/office/drawing/2014/main" id="{B1629994-4689-D137-0ABA-204C46D9BEF7}"/>
                  </a:ext>
                </a:extLst>
              </p:cNvPr>
              <p:cNvSpPr txBox="1"/>
              <p:nvPr/>
            </p:nvSpPr>
            <p:spPr>
              <a:xfrm>
                <a:off x="5210145" y="1204127"/>
                <a:ext cx="1115446"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Buy what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we can</a:t>
                </a:r>
                <a:endParaRPr kumimoji="0" lang="en-US" sz="2800" b="1" i="0" u="none" strike="noStrike" kern="1200" cap="none" spc="0" normalizeH="0" baseline="0" noProof="0" dirty="0">
                  <a:ln>
                    <a:noFill/>
                  </a:ln>
                  <a:solidFill>
                    <a:schemeClr val="bg1"/>
                  </a:solidFill>
                  <a:effectLst/>
                  <a:uLnTx/>
                  <a:uFillTx/>
                  <a:latin typeface="Calibri"/>
                </a:endParaRPr>
              </a:p>
            </p:txBody>
          </p:sp>
          <p:sp>
            <p:nvSpPr>
              <p:cNvPr id="20" name="TextBox 19">
                <a:extLst>
                  <a:ext uri="{FF2B5EF4-FFF2-40B4-BE49-F238E27FC236}">
                    <a16:creationId xmlns:a16="http://schemas.microsoft.com/office/drawing/2014/main" id="{FFC246DB-0701-4EF7-E7A3-45A87AF87806}"/>
                  </a:ext>
                </a:extLst>
              </p:cNvPr>
              <p:cNvSpPr txBox="1"/>
              <p:nvPr/>
            </p:nvSpPr>
            <p:spPr>
              <a:xfrm>
                <a:off x="7199382" y="1234164"/>
                <a:ext cx="21336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Build</a:t>
                </a:r>
                <a:r>
                  <a:rPr kumimoji="0" lang="en-US" sz="2800" b="1" u="none" strike="noStrike" kern="1200" cap="none" spc="0" normalizeH="0" baseline="0" noProof="0" dirty="0">
                    <a:ln>
                      <a:noFill/>
                    </a:ln>
                    <a:solidFill>
                      <a:schemeClr val="bg1"/>
                    </a:solidFill>
                    <a:effectLst/>
                    <a:uLnTx/>
                    <a:uFillTx/>
                    <a:latin typeface="Calibri"/>
                    <a:ea typeface="+mn-ea"/>
                    <a:cs typeface="+mn-cs"/>
                  </a:rPr>
                  <a:t> </a:t>
                </a:r>
                <a:r>
                  <a:rPr kumimoji="0" lang="en-US" sz="2800" b="1" i="0" u="none" strike="noStrike" kern="1200" cap="none" spc="0" normalizeH="0" baseline="0" noProof="0" dirty="0">
                    <a:ln>
                      <a:noFill/>
                    </a:ln>
                    <a:solidFill>
                      <a:schemeClr val="bg1"/>
                    </a:solidFill>
                    <a:effectLst/>
                    <a:uLnTx/>
                    <a:uFillTx/>
                    <a:latin typeface="Calibri"/>
                    <a:ea typeface="+mn-ea"/>
                    <a:cs typeface="+mn-cs"/>
                  </a:rPr>
                  <a:t>what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a:ea typeface="+mn-ea"/>
                    <a:cs typeface="+mn-cs"/>
                  </a:rPr>
                  <a:t>we must</a:t>
                </a:r>
              </a:p>
            </p:txBody>
          </p:sp>
        </p:grpSp>
        <p:graphicFrame>
          <p:nvGraphicFramePr>
            <p:cNvPr id="13" name="Diagram 12">
              <a:extLst>
                <a:ext uri="{FF2B5EF4-FFF2-40B4-BE49-F238E27FC236}">
                  <a16:creationId xmlns:a16="http://schemas.microsoft.com/office/drawing/2014/main" id="{2FDDDE2A-1563-01A2-91A0-08F4674F374E}"/>
                </a:ext>
              </a:extLst>
            </p:cNvPr>
            <p:cNvGraphicFramePr/>
            <p:nvPr/>
          </p:nvGraphicFramePr>
          <p:xfrm>
            <a:off x="1703868" y="2149374"/>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12" name="Rectangle 11">
            <a:extLst>
              <a:ext uri="{FF2B5EF4-FFF2-40B4-BE49-F238E27FC236}">
                <a16:creationId xmlns:a16="http://schemas.microsoft.com/office/drawing/2014/main" id="{6BE6E756-266F-EAC2-7C8E-1637E4D20591}"/>
              </a:ext>
            </a:extLst>
          </p:cNvPr>
          <p:cNvSpPr/>
          <p:nvPr/>
        </p:nvSpPr>
        <p:spPr>
          <a:xfrm>
            <a:off x="721699" y="5545794"/>
            <a:ext cx="10744024" cy="461665"/>
          </a:xfrm>
          <a:prstGeom prst="rect">
            <a:avLst/>
          </a:prstGeom>
          <a:solidFill>
            <a:schemeClr val="tx2">
              <a:lumMod val="75000"/>
            </a:schemeClr>
          </a:solidFill>
        </p:spPr>
        <p:txBody>
          <a:bodyPr wrap="square" lIns="91440" tIns="45720" rIns="91440" bIns="45720" anchor="t">
            <a:spAutoFit/>
          </a:bodyPr>
          <a:lstStyle/>
          <a:p>
            <a:pPr algn="ctr"/>
            <a:r>
              <a:rPr lang="en-US" sz="2400" b="1" i="1" dirty="0">
                <a:solidFill>
                  <a:schemeClr val="bg1"/>
                </a:solidFill>
                <a:latin typeface="Trebuchet MS" panose="020B0603020202020204" pitchFamily="34" charset="0"/>
              </a:rPr>
              <a:t>Building a Constellation of Partnership: Threat-focused, Allied by Design</a:t>
            </a:r>
          </a:p>
        </p:txBody>
      </p:sp>
      <p:sp>
        <p:nvSpPr>
          <p:cNvPr id="10" name="object 8">
            <a:extLst>
              <a:ext uri="{FF2B5EF4-FFF2-40B4-BE49-F238E27FC236}">
                <a16:creationId xmlns:a16="http://schemas.microsoft.com/office/drawing/2014/main" id="{3A877818-2B3F-9B84-5677-D83B3521B967}"/>
              </a:ext>
            </a:extLst>
          </p:cNvPr>
          <p:cNvSpPr txBox="1"/>
          <p:nvPr/>
        </p:nvSpPr>
        <p:spPr>
          <a:xfrm>
            <a:off x="164997" y="6597801"/>
            <a:ext cx="1329394" cy="182101"/>
          </a:xfrm>
          <a:prstGeom prst="rect">
            <a:avLst/>
          </a:prstGeom>
        </p:spPr>
        <p:txBody>
          <a:bodyPr vert="horz" wrap="square" lIns="0" tIns="12700" rIns="0" bIns="0" rtlCol="0">
            <a:spAutoFit/>
          </a:bodyPr>
          <a:lstStyle/>
          <a:p>
            <a:pPr marL="12700">
              <a:lnSpc>
                <a:spcPct val="100000"/>
              </a:lnSpc>
              <a:spcBef>
                <a:spcPts val="100"/>
              </a:spcBef>
            </a:pPr>
            <a:r>
              <a:rPr lang="en-US" sz="1100" b="1">
                <a:solidFill>
                  <a:srgbClr val="FFFFFF"/>
                </a:solidFill>
                <a:latin typeface="Trebuchet MS" panose="020B0603020202020204" pitchFamily="34" charset="0"/>
                <a:cs typeface="Arial"/>
              </a:rPr>
              <a:t>CAO 4 Jan 23_V1</a:t>
            </a:r>
            <a:endParaRPr sz="1100" b="1">
              <a:latin typeface="Trebuchet MS" panose="020B0603020202020204" pitchFamily="34" charset="0"/>
              <a:cs typeface="Arial"/>
            </a:endParaRPr>
          </a:p>
        </p:txBody>
      </p:sp>
      <p:pic>
        <p:nvPicPr>
          <p:cNvPr id="22" name="Picture 21">
            <a:extLst>
              <a:ext uri="{FF2B5EF4-FFF2-40B4-BE49-F238E27FC236}">
                <a16:creationId xmlns:a16="http://schemas.microsoft.com/office/drawing/2014/main" id="{504162ED-66BB-0210-E57E-B7ABBF2403F3}"/>
              </a:ext>
            </a:extLst>
          </p:cNvPr>
          <p:cNvPicPr>
            <a:picLocks noChangeAspect="1"/>
          </p:cNvPicPr>
          <p:nvPr/>
        </p:nvPicPr>
        <p:blipFill rotWithShape="1">
          <a:blip r:embed="rId12"/>
          <a:srcRect l="7418" t="5831" r="6265" b="7876"/>
          <a:stretch/>
        </p:blipFill>
        <p:spPr>
          <a:xfrm>
            <a:off x="8239643" y="2708212"/>
            <a:ext cx="3433828" cy="2057400"/>
          </a:xfrm>
          <a:prstGeom prst="rect">
            <a:avLst/>
          </a:prstGeom>
          <a:ln w="38100">
            <a:solidFill>
              <a:srgbClr val="FFC43E"/>
            </a:solidFill>
          </a:ln>
        </p:spPr>
      </p:pic>
      <p:pic>
        <p:nvPicPr>
          <p:cNvPr id="25" name="Picture 24">
            <a:extLst>
              <a:ext uri="{FF2B5EF4-FFF2-40B4-BE49-F238E27FC236}">
                <a16:creationId xmlns:a16="http://schemas.microsoft.com/office/drawing/2014/main" id="{9918508E-7318-9DB0-1B28-36889BB45A53}"/>
              </a:ext>
            </a:extLst>
          </p:cNvPr>
          <p:cNvPicPr>
            <a:picLocks noChangeAspect="1"/>
          </p:cNvPicPr>
          <p:nvPr/>
        </p:nvPicPr>
        <p:blipFill rotWithShape="1">
          <a:blip r:embed="rId13"/>
          <a:srcRect t="5978" b="19010"/>
          <a:stretch/>
        </p:blipFill>
        <p:spPr>
          <a:xfrm>
            <a:off x="639717" y="2694797"/>
            <a:ext cx="3450087" cy="2070363"/>
          </a:xfrm>
          <a:prstGeom prst="rect">
            <a:avLst/>
          </a:prstGeom>
          <a:ln w="38100">
            <a:solidFill>
              <a:srgbClr val="F8BC3A"/>
            </a:solidFill>
          </a:ln>
        </p:spPr>
      </p:pic>
      <p:pic>
        <p:nvPicPr>
          <p:cNvPr id="27" name="Picture 26">
            <a:extLst>
              <a:ext uri="{FF2B5EF4-FFF2-40B4-BE49-F238E27FC236}">
                <a16:creationId xmlns:a16="http://schemas.microsoft.com/office/drawing/2014/main" id="{7FE89AAC-970C-61FC-6B86-C2A3BA38D244}"/>
              </a:ext>
            </a:extLst>
          </p:cNvPr>
          <p:cNvPicPr>
            <a:picLocks noChangeAspect="1"/>
          </p:cNvPicPr>
          <p:nvPr/>
        </p:nvPicPr>
        <p:blipFill>
          <a:blip r:embed="rId14"/>
          <a:stretch>
            <a:fillRect/>
          </a:stretch>
        </p:blipFill>
        <p:spPr>
          <a:xfrm>
            <a:off x="4455126" y="2710056"/>
            <a:ext cx="3444689" cy="2103241"/>
          </a:xfrm>
          <a:prstGeom prst="rect">
            <a:avLst/>
          </a:prstGeom>
          <a:ln w="38100">
            <a:solidFill>
              <a:srgbClr val="FFD113"/>
            </a:solidFill>
          </a:ln>
        </p:spPr>
      </p:pic>
      <p:sp>
        <p:nvSpPr>
          <p:cNvPr id="33" name="object 11">
            <a:extLst>
              <a:ext uri="{FF2B5EF4-FFF2-40B4-BE49-F238E27FC236}">
                <a16:creationId xmlns:a16="http://schemas.microsoft.com/office/drawing/2014/main" id="{AE404A10-4A2D-2097-C27E-F029E1D30C75}"/>
              </a:ext>
            </a:extLst>
          </p:cNvPr>
          <p:cNvSpPr txBox="1"/>
          <p:nvPr/>
        </p:nvSpPr>
        <p:spPr>
          <a:xfrm>
            <a:off x="5629653" y="35414"/>
            <a:ext cx="928116"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5" normalizeH="0" baseline="0" noProof="0" dirty="0">
                <a:ln>
                  <a:noFill/>
                </a:ln>
                <a:solidFill>
                  <a:srgbClr val="00AF50"/>
                </a:solidFill>
                <a:effectLst/>
                <a:uLnTx/>
                <a:uFillTx/>
                <a:latin typeface="Calibri"/>
                <a:ea typeface="+mn-ea"/>
                <a:cs typeface="Calibri"/>
              </a:rPr>
              <a:t>UNCLASSIFIED</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34" name="object 11">
            <a:extLst>
              <a:ext uri="{FF2B5EF4-FFF2-40B4-BE49-F238E27FC236}">
                <a16:creationId xmlns:a16="http://schemas.microsoft.com/office/drawing/2014/main" id="{200B91E9-6158-A487-FECD-5DF770306C7A}"/>
              </a:ext>
            </a:extLst>
          </p:cNvPr>
          <p:cNvSpPr txBox="1"/>
          <p:nvPr/>
        </p:nvSpPr>
        <p:spPr>
          <a:xfrm>
            <a:off x="5629653" y="6626497"/>
            <a:ext cx="928116" cy="19749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1200" b="0" i="0" u="none" strike="noStrike" kern="1200" cap="none" spc="-5" normalizeH="0" baseline="0" noProof="0" dirty="0">
                <a:ln>
                  <a:noFill/>
                </a:ln>
                <a:solidFill>
                  <a:srgbClr val="00AF50"/>
                </a:solidFill>
                <a:effectLst/>
                <a:uLnTx/>
                <a:uFillTx/>
                <a:latin typeface="Calibri"/>
                <a:ea typeface="+mn-ea"/>
                <a:cs typeface="Calibri"/>
              </a:rPr>
              <a:t>UNCLASSIFIED</a:t>
            </a: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Tree>
    <p:extLst>
      <p:ext uri="{BB962C8B-B14F-4D97-AF65-F5344CB8AC3E}">
        <p14:creationId xmlns:p14="http://schemas.microsoft.com/office/powerpoint/2010/main" val="2181773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A9AB47F2-E0F8-D3DE-6697-1DA9288FDA4F}"/>
              </a:ext>
            </a:extLst>
          </p:cNvPr>
          <p:cNvGrpSpPr/>
          <p:nvPr/>
        </p:nvGrpSpPr>
        <p:grpSpPr>
          <a:xfrm>
            <a:off x="6315031" y="3563830"/>
            <a:ext cx="816622" cy="423428"/>
            <a:chOff x="5150787" y="4390751"/>
            <a:chExt cx="816622" cy="423428"/>
          </a:xfrm>
        </p:grpSpPr>
        <p:pic>
          <p:nvPicPr>
            <p:cNvPr id="20" name="Picture 19">
              <a:extLst>
                <a:ext uri="{FF2B5EF4-FFF2-40B4-BE49-F238E27FC236}">
                  <a16:creationId xmlns:a16="http://schemas.microsoft.com/office/drawing/2014/main" id="{ED4446C3-8DB7-B1D1-0DC9-026AF621101C}"/>
                </a:ext>
              </a:extLst>
            </p:cNvPr>
            <p:cNvPicPr>
              <a:picLocks noChangeAspect="1"/>
            </p:cNvPicPr>
            <p:nvPr/>
          </p:nvPicPr>
          <p:blipFill>
            <a:blip r:embed="rId3"/>
            <a:stretch>
              <a:fillRect/>
            </a:stretch>
          </p:blipFill>
          <p:spPr>
            <a:xfrm>
              <a:off x="5441679" y="4579342"/>
              <a:ext cx="234837" cy="234837"/>
            </a:xfrm>
            <a:prstGeom prst="rect">
              <a:avLst/>
            </a:prstGeom>
            <a:ln>
              <a:noFill/>
            </a:ln>
          </p:spPr>
        </p:pic>
        <p:sp>
          <p:nvSpPr>
            <p:cNvPr id="21" name="TextBox 20">
              <a:extLst>
                <a:ext uri="{FF2B5EF4-FFF2-40B4-BE49-F238E27FC236}">
                  <a16:creationId xmlns:a16="http://schemas.microsoft.com/office/drawing/2014/main" id="{D7408B73-F442-55CA-D9C2-1370B6B5E410}"/>
                </a:ext>
              </a:extLst>
            </p:cNvPr>
            <p:cNvSpPr txBox="1"/>
            <p:nvPr/>
          </p:nvSpPr>
          <p:spPr>
            <a:xfrm>
              <a:off x="5150787" y="4390751"/>
              <a:ext cx="816622" cy="246221"/>
            </a:xfrm>
            <a:prstGeom prst="rect">
              <a:avLst/>
            </a:prstGeom>
            <a:noFill/>
            <a:ln>
              <a:noFill/>
            </a:ln>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KSA</a:t>
              </a:r>
            </a:p>
          </p:txBody>
        </p:sp>
      </p:grpSp>
      <p:grpSp>
        <p:nvGrpSpPr>
          <p:cNvPr id="67" name="Group 66">
            <a:extLst>
              <a:ext uri="{FF2B5EF4-FFF2-40B4-BE49-F238E27FC236}">
                <a16:creationId xmlns:a16="http://schemas.microsoft.com/office/drawing/2014/main" id="{6B6B3D9A-3D23-85B8-6485-C978F9F9C057}"/>
              </a:ext>
            </a:extLst>
          </p:cNvPr>
          <p:cNvGrpSpPr/>
          <p:nvPr/>
        </p:nvGrpSpPr>
        <p:grpSpPr>
          <a:xfrm>
            <a:off x="6645720" y="3486657"/>
            <a:ext cx="851926" cy="400269"/>
            <a:chOff x="5527848" y="4083332"/>
            <a:chExt cx="851926" cy="370418"/>
          </a:xfrm>
        </p:grpSpPr>
        <p:pic>
          <p:nvPicPr>
            <p:cNvPr id="22" name="Picture 21">
              <a:extLst>
                <a:ext uri="{FF2B5EF4-FFF2-40B4-BE49-F238E27FC236}">
                  <a16:creationId xmlns:a16="http://schemas.microsoft.com/office/drawing/2014/main" id="{DC1B0B11-50E5-7EB5-9A96-7BC32C1A1D65}"/>
                </a:ext>
              </a:extLst>
            </p:cNvPr>
            <p:cNvPicPr>
              <a:picLocks noChangeAspect="1"/>
            </p:cNvPicPr>
            <p:nvPr/>
          </p:nvPicPr>
          <p:blipFill>
            <a:blip r:embed="rId4"/>
            <a:stretch>
              <a:fillRect/>
            </a:stretch>
          </p:blipFill>
          <p:spPr>
            <a:xfrm>
              <a:off x="5857959" y="4245147"/>
              <a:ext cx="208603" cy="208603"/>
            </a:xfrm>
            <a:prstGeom prst="rect">
              <a:avLst/>
            </a:prstGeom>
          </p:spPr>
        </p:pic>
        <p:sp>
          <p:nvSpPr>
            <p:cNvPr id="23" name="TextBox 22">
              <a:extLst>
                <a:ext uri="{FF2B5EF4-FFF2-40B4-BE49-F238E27FC236}">
                  <a16:creationId xmlns:a16="http://schemas.microsoft.com/office/drawing/2014/main" id="{B052C3D6-3295-60CF-FC3F-D0E469C5820A}"/>
                </a:ext>
              </a:extLst>
            </p:cNvPr>
            <p:cNvSpPr txBox="1"/>
            <p:nvPr/>
          </p:nvSpPr>
          <p:spPr>
            <a:xfrm>
              <a:off x="5527848" y="4083332"/>
              <a:ext cx="851926" cy="227859"/>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QAT</a:t>
              </a:r>
            </a:p>
          </p:txBody>
        </p:sp>
      </p:grpSp>
      <p:grpSp>
        <p:nvGrpSpPr>
          <p:cNvPr id="24" name="Group 23">
            <a:extLst>
              <a:ext uri="{FF2B5EF4-FFF2-40B4-BE49-F238E27FC236}">
                <a16:creationId xmlns:a16="http://schemas.microsoft.com/office/drawing/2014/main" id="{1F890FE4-6372-ADB3-797D-46320889EF73}"/>
              </a:ext>
            </a:extLst>
          </p:cNvPr>
          <p:cNvGrpSpPr/>
          <p:nvPr/>
        </p:nvGrpSpPr>
        <p:grpSpPr>
          <a:xfrm>
            <a:off x="6174128" y="3276268"/>
            <a:ext cx="476244" cy="377191"/>
            <a:chOff x="7858237" y="2964554"/>
            <a:chExt cx="476244" cy="377191"/>
          </a:xfrm>
        </p:grpSpPr>
        <p:sp>
          <p:nvSpPr>
            <p:cNvPr id="79" name="TextBox 78">
              <a:extLst>
                <a:ext uri="{FF2B5EF4-FFF2-40B4-BE49-F238E27FC236}">
                  <a16:creationId xmlns:a16="http://schemas.microsoft.com/office/drawing/2014/main" id="{E3F3D297-EB06-7E35-482F-E6F783659D54}"/>
                </a:ext>
              </a:extLst>
            </p:cNvPr>
            <p:cNvSpPr txBox="1"/>
            <p:nvPr/>
          </p:nvSpPr>
          <p:spPr>
            <a:xfrm>
              <a:off x="7858237" y="2964554"/>
              <a:ext cx="476244"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ISR</a:t>
              </a:r>
            </a:p>
          </p:txBody>
        </p:sp>
        <p:pic>
          <p:nvPicPr>
            <p:cNvPr id="19" name="Picture 18">
              <a:extLst>
                <a:ext uri="{FF2B5EF4-FFF2-40B4-BE49-F238E27FC236}">
                  <a16:creationId xmlns:a16="http://schemas.microsoft.com/office/drawing/2014/main" id="{956F70FB-776D-B205-CA8B-D4BF51822C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55" t="25399" b="27534"/>
            <a:stretch/>
          </p:blipFill>
          <p:spPr>
            <a:xfrm>
              <a:off x="7997520" y="3203358"/>
              <a:ext cx="197677" cy="138387"/>
            </a:xfrm>
            <a:prstGeom prst="rect">
              <a:avLst/>
            </a:prstGeom>
          </p:spPr>
        </p:pic>
      </p:grpSp>
      <p:grpSp>
        <p:nvGrpSpPr>
          <p:cNvPr id="62" name="Group 61">
            <a:extLst>
              <a:ext uri="{FF2B5EF4-FFF2-40B4-BE49-F238E27FC236}">
                <a16:creationId xmlns:a16="http://schemas.microsoft.com/office/drawing/2014/main" id="{DD11A67B-E2A8-D342-93E6-316967D7E35E}"/>
              </a:ext>
            </a:extLst>
          </p:cNvPr>
          <p:cNvGrpSpPr>
            <a:grpSpLocks/>
          </p:cNvGrpSpPr>
          <p:nvPr/>
        </p:nvGrpSpPr>
        <p:grpSpPr>
          <a:xfrm>
            <a:off x="5543851" y="2170020"/>
            <a:ext cx="719455" cy="393192"/>
            <a:chOff x="4814437" y="1175400"/>
            <a:chExt cx="719455" cy="393192"/>
          </a:xfrm>
        </p:grpSpPr>
        <p:sp>
          <p:nvSpPr>
            <p:cNvPr id="50" name="TextBox 49">
              <a:extLst>
                <a:ext uri="{FF2B5EF4-FFF2-40B4-BE49-F238E27FC236}">
                  <a16:creationId xmlns:a16="http://schemas.microsoft.com/office/drawing/2014/main" id="{65243695-F758-7FC2-8973-B797069098DF}"/>
                </a:ext>
              </a:extLst>
            </p:cNvPr>
            <p:cNvSpPr txBox="1"/>
            <p:nvPr/>
          </p:nvSpPr>
          <p:spPr>
            <a:xfrm>
              <a:off x="4814437" y="1175400"/>
              <a:ext cx="719455"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EST</a:t>
              </a:r>
            </a:p>
          </p:txBody>
        </p:sp>
        <p:pic>
          <p:nvPicPr>
            <p:cNvPr id="49" name="Picture 48">
              <a:extLst>
                <a:ext uri="{FF2B5EF4-FFF2-40B4-BE49-F238E27FC236}">
                  <a16:creationId xmlns:a16="http://schemas.microsoft.com/office/drawing/2014/main" id="{5DC5B15E-31D4-B29B-14DF-E2297395B03E}"/>
                </a:ext>
              </a:extLst>
            </p:cNvPr>
            <p:cNvPicPr>
              <a:picLocks noChangeAspect="1"/>
            </p:cNvPicPr>
            <p:nvPr/>
          </p:nvPicPr>
          <p:blipFill>
            <a:blip r:embed="rId6"/>
            <a:stretch>
              <a:fillRect/>
            </a:stretch>
          </p:blipFill>
          <p:spPr>
            <a:xfrm>
              <a:off x="5078780" y="1378092"/>
              <a:ext cx="177439" cy="190500"/>
            </a:xfrm>
            <a:prstGeom prst="rect">
              <a:avLst/>
            </a:prstGeom>
          </p:spPr>
        </p:pic>
      </p:grpSp>
      <p:grpSp>
        <p:nvGrpSpPr>
          <p:cNvPr id="53" name="Group 52">
            <a:extLst>
              <a:ext uri="{FF2B5EF4-FFF2-40B4-BE49-F238E27FC236}">
                <a16:creationId xmlns:a16="http://schemas.microsoft.com/office/drawing/2014/main" id="{0F5DEC40-2329-14C2-BA9E-0395A89B249D}"/>
              </a:ext>
            </a:extLst>
          </p:cNvPr>
          <p:cNvGrpSpPr>
            <a:grpSpLocks/>
          </p:cNvGrpSpPr>
          <p:nvPr/>
        </p:nvGrpSpPr>
        <p:grpSpPr>
          <a:xfrm>
            <a:off x="5535741" y="2523417"/>
            <a:ext cx="719455" cy="400110"/>
            <a:chOff x="5042777" y="1033370"/>
            <a:chExt cx="719455" cy="400110"/>
          </a:xfrm>
        </p:grpSpPr>
        <p:sp>
          <p:nvSpPr>
            <p:cNvPr id="27" name="TextBox 26">
              <a:extLst>
                <a:ext uri="{FF2B5EF4-FFF2-40B4-BE49-F238E27FC236}">
                  <a16:creationId xmlns:a16="http://schemas.microsoft.com/office/drawing/2014/main" id="{511E85A2-8550-82CE-E955-1DEA1FB34452}"/>
                </a:ext>
              </a:extLst>
            </p:cNvPr>
            <p:cNvSpPr txBox="1"/>
            <p:nvPr/>
          </p:nvSpPr>
          <p:spPr>
            <a:xfrm>
              <a:off x="5042777" y="1033370"/>
              <a:ext cx="719455" cy="400110"/>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POL</a:t>
              </a:r>
              <a:endParaRPr lang="en-US" sz="1000" dirty="0">
                <a:solidFill>
                  <a:schemeClr val="bg1"/>
                </a:solidFill>
                <a:latin typeface="Times New Roman" panose="02020603050405020304" pitchFamily="18" charset="0"/>
                <a:cs typeface="Times New Roman" panose="02020603050405020304" pitchFamily="18" charset="0"/>
              </a:endParaRPr>
            </a:p>
            <a:p>
              <a:pPr algn="ctr"/>
              <a:endParaRPr lang="en-US" sz="1000" dirty="0">
                <a:solidFill>
                  <a:schemeClr val="bg1"/>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066DB71-5754-F781-DDAE-05EE0D24003B}"/>
                </a:ext>
              </a:extLst>
            </p:cNvPr>
            <p:cNvPicPr>
              <a:picLocks noChangeAspect="1"/>
            </p:cNvPicPr>
            <p:nvPr/>
          </p:nvPicPr>
          <p:blipFill>
            <a:blip r:embed="rId7"/>
            <a:stretch>
              <a:fillRect/>
            </a:stretch>
          </p:blipFill>
          <p:spPr>
            <a:xfrm flipH="1">
              <a:off x="5306318" y="1236053"/>
              <a:ext cx="197047" cy="197047"/>
            </a:xfrm>
            <a:prstGeom prst="rect">
              <a:avLst/>
            </a:prstGeom>
          </p:spPr>
        </p:pic>
      </p:grpSp>
      <p:grpSp>
        <p:nvGrpSpPr>
          <p:cNvPr id="63" name="Group 62">
            <a:extLst>
              <a:ext uri="{FF2B5EF4-FFF2-40B4-BE49-F238E27FC236}">
                <a16:creationId xmlns:a16="http://schemas.microsoft.com/office/drawing/2014/main" id="{F1988296-7E32-DA7C-E0D7-F7ACC122BA40}"/>
              </a:ext>
            </a:extLst>
          </p:cNvPr>
          <p:cNvGrpSpPr>
            <a:grpSpLocks/>
          </p:cNvGrpSpPr>
          <p:nvPr/>
        </p:nvGrpSpPr>
        <p:grpSpPr>
          <a:xfrm>
            <a:off x="5523369" y="1783589"/>
            <a:ext cx="655040" cy="396300"/>
            <a:chOff x="3775740" y="1502024"/>
            <a:chExt cx="655040" cy="396300"/>
          </a:xfrm>
        </p:grpSpPr>
        <p:sp>
          <p:nvSpPr>
            <p:cNvPr id="47" name="TextBox 46">
              <a:extLst>
                <a:ext uri="{FF2B5EF4-FFF2-40B4-BE49-F238E27FC236}">
                  <a16:creationId xmlns:a16="http://schemas.microsoft.com/office/drawing/2014/main" id="{E099120C-862A-15D0-9824-C8DBFC2444EB}"/>
                </a:ext>
              </a:extLst>
            </p:cNvPr>
            <p:cNvSpPr txBox="1"/>
            <p:nvPr/>
          </p:nvSpPr>
          <p:spPr>
            <a:xfrm>
              <a:off x="3775740" y="1502024"/>
              <a:ext cx="655040"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SWE</a:t>
              </a:r>
              <a:endParaRPr lang="en-US" sz="1000" dirty="0">
                <a:solidFill>
                  <a:schemeClr val="bg1"/>
                </a:solidFill>
                <a:latin typeface="Times New Roman" panose="02020603050405020304" pitchFamily="18" charset="0"/>
                <a:cs typeface="Times New Roman" panose="02020603050405020304" pitchFamily="18" charset="0"/>
              </a:endParaRPr>
            </a:p>
          </p:txBody>
        </p:sp>
        <p:pic>
          <p:nvPicPr>
            <p:cNvPr id="46" name="Picture 45">
              <a:extLst>
                <a:ext uri="{FF2B5EF4-FFF2-40B4-BE49-F238E27FC236}">
                  <a16:creationId xmlns:a16="http://schemas.microsoft.com/office/drawing/2014/main" id="{887A4443-7EEC-90DC-EE32-AF2BA46963A2}"/>
                </a:ext>
              </a:extLst>
            </p:cNvPr>
            <p:cNvPicPr>
              <a:picLocks noChangeAspect="1"/>
            </p:cNvPicPr>
            <p:nvPr/>
          </p:nvPicPr>
          <p:blipFill>
            <a:blip r:embed="rId8"/>
            <a:stretch>
              <a:fillRect/>
            </a:stretch>
          </p:blipFill>
          <p:spPr>
            <a:xfrm>
              <a:off x="4013832" y="1703875"/>
              <a:ext cx="194449" cy="194449"/>
            </a:xfrm>
            <a:prstGeom prst="rect">
              <a:avLst/>
            </a:prstGeom>
          </p:spPr>
        </p:pic>
      </p:grpSp>
      <p:sp>
        <p:nvSpPr>
          <p:cNvPr id="11" name="Title 3">
            <a:extLst>
              <a:ext uri="{FF2B5EF4-FFF2-40B4-BE49-F238E27FC236}">
                <a16:creationId xmlns:a16="http://schemas.microsoft.com/office/drawing/2014/main" id="{F2E7FAC5-3344-789B-7BC0-D12B4F924B90}"/>
              </a:ext>
            </a:extLst>
          </p:cNvPr>
          <p:cNvSpPr txBox="1">
            <a:spLocks/>
          </p:cNvSpPr>
          <p:nvPr/>
        </p:nvSpPr>
        <p:spPr>
          <a:xfrm>
            <a:off x="229484" y="285114"/>
            <a:ext cx="7904763" cy="984885"/>
          </a:xfrm>
          <a:prstGeom prst="rect">
            <a:avLst/>
          </a:prstGeom>
        </p:spPr>
        <p:txBody>
          <a:bodyPr wrap="square" lIns="0" tIns="0" rIns="0" bIns="0">
            <a:spAutoFit/>
          </a:bodyPr>
          <a:lstStyle>
            <a:lvl1pPr>
              <a:defRPr sz="3200" b="1" i="1">
                <a:solidFill>
                  <a:schemeClr val="tx1"/>
                </a:solidFill>
                <a:latin typeface="Arial"/>
                <a:ea typeface="+mj-ea"/>
                <a:cs typeface="Arial"/>
              </a:defRPr>
            </a:lvl1pPr>
          </a:lstStyle>
          <a:p>
            <a:pPr algn="ctr"/>
            <a:r>
              <a:rPr lang="en-US" dirty="0">
                <a:solidFill>
                  <a:schemeClr val="bg1"/>
                </a:solidFill>
                <a:latin typeface="+mn-lt"/>
              </a:rPr>
              <a:t>SSC’s Global Constellation of Partnership</a:t>
            </a:r>
          </a:p>
          <a:p>
            <a:pPr algn="ctr"/>
            <a:endParaRPr lang="en-US" dirty="0">
              <a:solidFill>
                <a:schemeClr val="bg1"/>
              </a:solidFill>
              <a:latin typeface="+mn-lt"/>
            </a:endParaRPr>
          </a:p>
        </p:txBody>
      </p:sp>
      <p:grpSp>
        <p:nvGrpSpPr>
          <p:cNvPr id="150" name="Group 149">
            <a:extLst>
              <a:ext uri="{FF2B5EF4-FFF2-40B4-BE49-F238E27FC236}">
                <a16:creationId xmlns:a16="http://schemas.microsoft.com/office/drawing/2014/main" id="{44AAE3C1-6DF2-0EA3-AD7A-479BD7CA0FB2}"/>
              </a:ext>
            </a:extLst>
          </p:cNvPr>
          <p:cNvGrpSpPr/>
          <p:nvPr/>
        </p:nvGrpSpPr>
        <p:grpSpPr>
          <a:xfrm>
            <a:off x="1367626" y="2492709"/>
            <a:ext cx="1604728" cy="388912"/>
            <a:chOff x="344925" y="1730457"/>
            <a:chExt cx="1448994" cy="462870"/>
          </a:xfrm>
        </p:grpSpPr>
        <p:pic>
          <p:nvPicPr>
            <p:cNvPr id="5" name="Picture 4">
              <a:extLst>
                <a:ext uri="{FF2B5EF4-FFF2-40B4-BE49-F238E27FC236}">
                  <a16:creationId xmlns:a16="http://schemas.microsoft.com/office/drawing/2014/main" id="{545CAC15-2C37-CF53-97C0-2039CC17DF49}"/>
                </a:ext>
              </a:extLst>
            </p:cNvPr>
            <p:cNvPicPr>
              <a:picLocks noChangeAspect="1"/>
            </p:cNvPicPr>
            <p:nvPr/>
          </p:nvPicPr>
          <p:blipFill>
            <a:blip r:embed="rId9"/>
            <a:stretch>
              <a:fillRect/>
            </a:stretch>
          </p:blipFill>
          <p:spPr>
            <a:xfrm>
              <a:off x="964646" y="1983777"/>
              <a:ext cx="209550" cy="209550"/>
            </a:xfrm>
            <a:prstGeom prst="rect">
              <a:avLst/>
            </a:prstGeom>
          </p:spPr>
        </p:pic>
        <p:sp>
          <p:nvSpPr>
            <p:cNvPr id="15" name="TextBox 14">
              <a:extLst>
                <a:ext uri="{FF2B5EF4-FFF2-40B4-BE49-F238E27FC236}">
                  <a16:creationId xmlns:a16="http://schemas.microsoft.com/office/drawing/2014/main" id="{50F4158E-7A0C-BDA6-11AC-89EC8CBEDA0A}"/>
                </a:ext>
              </a:extLst>
            </p:cNvPr>
            <p:cNvSpPr txBox="1"/>
            <p:nvPr/>
          </p:nvSpPr>
          <p:spPr>
            <a:xfrm>
              <a:off x="344925" y="1730457"/>
              <a:ext cx="1448994" cy="293044"/>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CAN</a:t>
              </a:r>
              <a:r>
                <a:rPr lang="en-US" sz="1000" b="1" dirty="0">
                  <a:solidFill>
                    <a:schemeClr val="bg1"/>
                  </a:solidFill>
                  <a:latin typeface="Times New Roman" panose="02020603050405020304" pitchFamily="18" charset="0"/>
                  <a:cs typeface="Times New Roman" panose="02020603050405020304" pitchFamily="18" charset="0"/>
                </a:rPr>
                <a:t> </a:t>
              </a:r>
            </a:p>
          </p:txBody>
        </p:sp>
      </p:grpSp>
      <p:grpSp>
        <p:nvGrpSpPr>
          <p:cNvPr id="4" name="Group 3">
            <a:extLst>
              <a:ext uri="{FF2B5EF4-FFF2-40B4-BE49-F238E27FC236}">
                <a16:creationId xmlns:a16="http://schemas.microsoft.com/office/drawing/2014/main" id="{83B10BE2-775D-0FEE-1B21-EA08AE4B5884}"/>
              </a:ext>
            </a:extLst>
          </p:cNvPr>
          <p:cNvGrpSpPr/>
          <p:nvPr/>
        </p:nvGrpSpPr>
        <p:grpSpPr>
          <a:xfrm>
            <a:off x="9644121" y="5309134"/>
            <a:ext cx="1318931" cy="418518"/>
            <a:chOff x="8599931" y="5414374"/>
            <a:chExt cx="1318931" cy="418518"/>
          </a:xfrm>
        </p:grpSpPr>
        <p:pic>
          <p:nvPicPr>
            <p:cNvPr id="6" name="Picture 5">
              <a:extLst>
                <a:ext uri="{FF2B5EF4-FFF2-40B4-BE49-F238E27FC236}">
                  <a16:creationId xmlns:a16="http://schemas.microsoft.com/office/drawing/2014/main" id="{BD160F0A-9FC4-8944-7273-C4B07FB7BFBD}"/>
                </a:ext>
              </a:extLst>
            </p:cNvPr>
            <p:cNvPicPr>
              <a:picLocks noChangeAspect="1"/>
            </p:cNvPicPr>
            <p:nvPr/>
          </p:nvPicPr>
          <p:blipFill>
            <a:blip r:embed="rId10"/>
            <a:stretch>
              <a:fillRect/>
            </a:stretch>
          </p:blipFill>
          <p:spPr>
            <a:xfrm>
              <a:off x="9147200" y="5611635"/>
              <a:ext cx="224391" cy="221257"/>
            </a:xfrm>
            <a:prstGeom prst="rect">
              <a:avLst/>
            </a:prstGeom>
          </p:spPr>
        </p:pic>
        <p:sp>
          <p:nvSpPr>
            <p:cNvPr id="17" name="TextBox 16">
              <a:extLst>
                <a:ext uri="{FF2B5EF4-FFF2-40B4-BE49-F238E27FC236}">
                  <a16:creationId xmlns:a16="http://schemas.microsoft.com/office/drawing/2014/main" id="{DBF0A679-D3C5-BECA-E6D9-74C8389B1909}"/>
                </a:ext>
              </a:extLst>
            </p:cNvPr>
            <p:cNvSpPr txBox="1"/>
            <p:nvPr/>
          </p:nvSpPr>
          <p:spPr>
            <a:xfrm>
              <a:off x="8599931" y="5414374"/>
              <a:ext cx="1318931"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AUS</a:t>
              </a:r>
            </a:p>
          </p:txBody>
        </p:sp>
      </p:grpSp>
      <p:grpSp>
        <p:nvGrpSpPr>
          <p:cNvPr id="59" name="Group 58">
            <a:extLst>
              <a:ext uri="{FF2B5EF4-FFF2-40B4-BE49-F238E27FC236}">
                <a16:creationId xmlns:a16="http://schemas.microsoft.com/office/drawing/2014/main" id="{1749FF4B-BAD1-D992-51AB-0004762864A2}"/>
              </a:ext>
            </a:extLst>
          </p:cNvPr>
          <p:cNvGrpSpPr/>
          <p:nvPr/>
        </p:nvGrpSpPr>
        <p:grpSpPr>
          <a:xfrm>
            <a:off x="2556113" y="5518393"/>
            <a:ext cx="1138201" cy="422563"/>
            <a:chOff x="1919438" y="5204447"/>
            <a:chExt cx="1138201" cy="422563"/>
          </a:xfrm>
        </p:grpSpPr>
        <p:pic>
          <p:nvPicPr>
            <p:cNvPr id="25" name="Picture 24">
              <a:extLst>
                <a:ext uri="{FF2B5EF4-FFF2-40B4-BE49-F238E27FC236}">
                  <a16:creationId xmlns:a16="http://schemas.microsoft.com/office/drawing/2014/main" id="{CBEF5BCF-43E5-568C-9669-0AA161404CF7}"/>
                </a:ext>
              </a:extLst>
            </p:cNvPr>
            <p:cNvPicPr>
              <a:picLocks noChangeAspect="1"/>
            </p:cNvPicPr>
            <p:nvPr/>
          </p:nvPicPr>
          <p:blipFill>
            <a:blip r:embed="rId11"/>
            <a:stretch>
              <a:fillRect/>
            </a:stretch>
          </p:blipFill>
          <p:spPr>
            <a:xfrm>
              <a:off x="2393288" y="5436510"/>
              <a:ext cx="190500" cy="190500"/>
            </a:xfrm>
            <a:prstGeom prst="rect">
              <a:avLst/>
            </a:prstGeom>
          </p:spPr>
        </p:pic>
        <p:sp>
          <p:nvSpPr>
            <p:cNvPr id="26" name="TextBox 25">
              <a:extLst>
                <a:ext uri="{FF2B5EF4-FFF2-40B4-BE49-F238E27FC236}">
                  <a16:creationId xmlns:a16="http://schemas.microsoft.com/office/drawing/2014/main" id="{89D23B05-C68C-8511-DD3F-D3E9DF74976A}"/>
                </a:ext>
              </a:extLst>
            </p:cNvPr>
            <p:cNvSpPr txBox="1"/>
            <p:nvPr/>
          </p:nvSpPr>
          <p:spPr>
            <a:xfrm>
              <a:off x="1919438" y="5204447"/>
              <a:ext cx="1138201"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URY</a:t>
              </a:r>
              <a:endParaRPr lang="en-US" sz="1000" dirty="0">
                <a:solidFill>
                  <a:schemeClr val="bg1"/>
                </a:solidFill>
                <a:latin typeface="Times New Roman" panose="02020603050405020304" pitchFamily="18" charset="0"/>
                <a:cs typeface="Times New Roman" panose="02020603050405020304" pitchFamily="18" charset="0"/>
              </a:endParaRPr>
            </a:p>
          </p:txBody>
        </p:sp>
      </p:grpSp>
      <p:grpSp>
        <p:nvGrpSpPr>
          <p:cNvPr id="54" name="Group 53">
            <a:extLst>
              <a:ext uri="{FF2B5EF4-FFF2-40B4-BE49-F238E27FC236}">
                <a16:creationId xmlns:a16="http://schemas.microsoft.com/office/drawing/2014/main" id="{E1E4524E-86C4-E6CB-5271-122C5F208A9E}"/>
              </a:ext>
            </a:extLst>
          </p:cNvPr>
          <p:cNvGrpSpPr>
            <a:grpSpLocks/>
          </p:cNvGrpSpPr>
          <p:nvPr/>
        </p:nvGrpSpPr>
        <p:grpSpPr>
          <a:xfrm>
            <a:off x="5841947" y="2854571"/>
            <a:ext cx="468039" cy="394785"/>
            <a:chOff x="6319765" y="1430026"/>
            <a:chExt cx="468039" cy="394785"/>
          </a:xfrm>
        </p:grpSpPr>
        <p:sp>
          <p:nvSpPr>
            <p:cNvPr id="28" name="TextBox 27">
              <a:extLst>
                <a:ext uri="{FF2B5EF4-FFF2-40B4-BE49-F238E27FC236}">
                  <a16:creationId xmlns:a16="http://schemas.microsoft.com/office/drawing/2014/main" id="{E99C642F-2711-8E0D-8F4F-EDE386E1EB70}"/>
                </a:ext>
              </a:extLst>
            </p:cNvPr>
            <p:cNvSpPr txBox="1"/>
            <p:nvPr/>
          </p:nvSpPr>
          <p:spPr>
            <a:xfrm>
              <a:off x="6319765" y="1430026"/>
              <a:ext cx="468039"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ROU</a:t>
              </a:r>
            </a:p>
          </p:txBody>
        </p:sp>
        <p:pic>
          <p:nvPicPr>
            <p:cNvPr id="8" name="Picture 7">
              <a:extLst>
                <a:ext uri="{FF2B5EF4-FFF2-40B4-BE49-F238E27FC236}">
                  <a16:creationId xmlns:a16="http://schemas.microsoft.com/office/drawing/2014/main" id="{B2D7580B-14E6-D8E8-C2FC-C9D54F648913}"/>
                </a:ext>
              </a:extLst>
            </p:cNvPr>
            <p:cNvPicPr>
              <a:picLocks noChangeAspect="1"/>
            </p:cNvPicPr>
            <p:nvPr/>
          </p:nvPicPr>
          <p:blipFill>
            <a:blip r:embed="rId12"/>
            <a:stretch>
              <a:fillRect/>
            </a:stretch>
          </p:blipFill>
          <p:spPr>
            <a:xfrm flipH="1">
              <a:off x="6453917" y="1628670"/>
              <a:ext cx="196141" cy="196141"/>
            </a:xfrm>
            <a:prstGeom prst="rect">
              <a:avLst/>
            </a:prstGeom>
          </p:spPr>
        </p:pic>
      </p:grpSp>
      <p:grpSp>
        <p:nvGrpSpPr>
          <p:cNvPr id="55" name="Group 54">
            <a:extLst>
              <a:ext uri="{FF2B5EF4-FFF2-40B4-BE49-F238E27FC236}">
                <a16:creationId xmlns:a16="http://schemas.microsoft.com/office/drawing/2014/main" id="{9D98BFA1-45BF-B4E1-0581-15F8FC48A9F1}"/>
              </a:ext>
            </a:extLst>
          </p:cNvPr>
          <p:cNvGrpSpPr>
            <a:grpSpLocks/>
          </p:cNvGrpSpPr>
          <p:nvPr/>
        </p:nvGrpSpPr>
        <p:grpSpPr>
          <a:xfrm>
            <a:off x="5339719" y="3406527"/>
            <a:ext cx="719455" cy="404828"/>
            <a:chOff x="4851317" y="656647"/>
            <a:chExt cx="719455" cy="404828"/>
          </a:xfrm>
        </p:grpSpPr>
        <p:pic>
          <p:nvPicPr>
            <p:cNvPr id="10" name="Picture 9">
              <a:extLst>
                <a:ext uri="{FF2B5EF4-FFF2-40B4-BE49-F238E27FC236}">
                  <a16:creationId xmlns:a16="http://schemas.microsoft.com/office/drawing/2014/main" id="{07627E15-3301-35B5-DF3E-8307B343721C}"/>
                </a:ext>
              </a:extLst>
            </p:cNvPr>
            <p:cNvPicPr>
              <a:picLocks noChangeAspect="1"/>
            </p:cNvPicPr>
            <p:nvPr/>
          </p:nvPicPr>
          <p:blipFill>
            <a:blip r:embed="rId13"/>
            <a:stretch>
              <a:fillRect/>
            </a:stretch>
          </p:blipFill>
          <p:spPr>
            <a:xfrm>
              <a:off x="5120174" y="870975"/>
              <a:ext cx="190500" cy="190500"/>
            </a:xfrm>
            <a:prstGeom prst="rect">
              <a:avLst/>
            </a:prstGeom>
          </p:spPr>
        </p:pic>
        <p:sp>
          <p:nvSpPr>
            <p:cNvPr id="29" name="TextBox 28">
              <a:extLst>
                <a:ext uri="{FF2B5EF4-FFF2-40B4-BE49-F238E27FC236}">
                  <a16:creationId xmlns:a16="http://schemas.microsoft.com/office/drawing/2014/main" id="{F7C64F61-43C1-1943-BF32-DBD1979BF87D}"/>
                </a:ext>
              </a:extLst>
            </p:cNvPr>
            <p:cNvSpPr txBox="1"/>
            <p:nvPr/>
          </p:nvSpPr>
          <p:spPr>
            <a:xfrm>
              <a:off x="4851317" y="656647"/>
              <a:ext cx="719455"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CZE</a:t>
              </a:r>
            </a:p>
          </p:txBody>
        </p:sp>
      </p:grpSp>
      <p:grpSp>
        <p:nvGrpSpPr>
          <p:cNvPr id="155" name="Group 154">
            <a:extLst>
              <a:ext uri="{FF2B5EF4-FFF2-40B4-BE49-F238E27FC236}">
                <a16:creationId xmlns:a16="http://schemas.microsoft.com/office/drawing/2014/main" id="{96D4DDD2-3244-09AE-B694-1598D0ABB7C0}"/>
              </a:ext>
            </a:extLst>
          </p:cNvPr>
          <p:cNvGrpSpPr/>
          <p:nvPr/>
        </p:nvGrpSpPr>
        <p:grpSpPr>
          <a:xfrm>
            <a:off x="2054512" y="5430504"/>
            <a:ext cx="800013" cy="444706"/>
            <a:chOff x="717355" y="4789343"/>
            <a:chExt cx="800013" cy="444706"/>
          </a:xfrm>
        </p:grpSpPr>
        <p:pic>
          <p:nvPicPr>
            <p:cNvPr id="38" name="Picture 37">
              <a:extLst>
                <a:ext uri="{FF2B5EF4-FFF2-40B4-BE49-F238E27FC236}">
                  <a16:creationId xmlns:a16="http://schemas.microsoft.com/office/drawing/2014/main" id="{11046487-00C2-708C-C50E-76A046587A16}"/>
                </a:ext>
              </a:extLst>
            </p:cNvPr>
            <p:cNvPicPr>
              <a:picLocks noChangeAspect="1"/>
            </p:cNvPicPr>
            <p:nvPr/>
          </p:nvPicPr>
          <p:blipFill>
            <a:blip r:embed="rId14"/>
            <a:stretch>
              <a:fillRect/>
            </a:stretch>
          </p:blipFill>
          <p:spPr>
            <a:xfrm>
              <a:off x="1015436" y="5012106"/>
              <a:ext cx="221943" cy="221943"/>
            </a:xfrm>
            <a:prstGeom prst="rect">
              <a:avLst/>
            </a:prstGeom>
          </p:spPr>
        </p:pic>
        <p:sp>
          <p:nvSpPr>
            <p:cNvPr id="39" name="TextBox 38">
              <a:extLst>
                <a:ext uri="{FF2B5EF4-FFF2-40B4-BE49-F238E27FC236}">
                  <a16:creationId xmlns:a16="http://schemas.microsoft.com/office/drawing/2014/main" id="{231F31B9-6198-4DD8-8CF2-B2C14DD88529}"/>
                </a:ext>
              </a:extLst>
            </p:cNvPr>
            <p:cNvSpPr txBox="1"/>
            <p:nvPr/>
          </p:nvSpPr>
          <p:spPr>
            <a:xfrm>
              <a:off x="717355" y="4789343"/>
              <a:ext cx="800013"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CHL</a:t>
              </a:r>
            </a:p>
          </p:txBody>
        </p:sp>
      </p:grpSp>
      <p:grpSp>
        <p:nvGrpSpPr>
          <p:cNvPr id="160" name="Group 159">
            <a:extLst>
              <a:ext uri="{FF2B5EF4-FFF2-40B4-BE49-F238E27FC236}">
                <a16:creationId xmlns:a16="http://schemas.microsoft.com/office/drawing/2014/main" id="{CE5A4D79-4FF0-8955-3121-AE3785329AC4}"/>
              </a:ext>
            </a:extLst>
          </p:cNvPr>
          <p:cNvGrpSpPr/>
          <p:nvPr/>
        </p:nvGrpSpPr>
        <p:grpSpPr>
          <a:xfrm>
            <a:off x="2924598" y="4751457"/>
            <a:ext cx="840950" cy="444396"/>
            <a:chOff x="2292916" y="4018708"/>
            <a:chExt cx="840950" cy="444396"/>
          </a:xfrm>
        </p:grpSpPr>
        <p:pic>
          <p:nvPicPr>
            <p:cNvPr id="41" name="Picture 40">
              <a:extLst>
                <a:ext uri="{FF2B5EF4-FFF2-40B4-BE49-F238E27FC236}">
                  <a16:creationId xmlns:a16="http://schemas.microsoft.com/office/drawing/2014/main" id="{8C10CEAA-CC27-7592-1B2D-D5B16C5C79FF}"/>
                </a:ext>
              </a:extLst>
            </p:cNvPr>
            <p:cNvPicPr>
              <a:picLocks noChangeAspect="1"/>
            </p:cNvPicPr>
            <p:nvPr/>
          </p:nvPicPr>
          <p:blipFill>
            <a:blip r:embed="rId15"/>
            <a:stretch>
              <a:fillRect/>
            </a:stretch>
          </p:blipFill>
          <p:spPr>
            <a:xfrm>
              <a:off x="2590280" y="4216883"/>
              <a:ext cx="246221" cy="246221"/>
            </a:xfrm>
            <a:prstGeom prst="rect">
              <a:avLst/>
            </a:prstGeom>
          </p:spPr>
        </p:pic>
        <p:sp>
          <p:nvSpPr>
            <p:cNvPr id="42" name="TextBox 41">
              <a:extLst>
                <a:ext uri="{FF2B5EF4-FFF2-40B4-BE49-F238E27FC236}">
                  <a16:creationId xmlns:a16="http://schemas.microsoft.com/office/drawing/2014/main" id="{988B8822-2209-6DAB-45C3-7EE7F7984012}"/>
                </a:ext>
              </a:extLst>
            </p:cNvPr>
            <p:cNvSpPr txBox="1"/>
            <p:nvPr/>
          </p:nvSpPr>
          <p:spPr>
            <a:xfrm>
              <a:off x="2292916" y="4018708"/>
              <a:ext cx="840950"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BRA</a:t>
              </a:r>
            </a:p>
          </p:txBody>
        </p:sp>
      </p:grpSp>
      <p:grpSp>
        <p:nvGrpSpPr>
          <p:cNvPr id="65" name="Group 64">
            <a:extLst>
              <a:ext uri="{FF2B5EF4-FFF2-40B4-BE49-F238E27FC236}">
                <a16:creationId xmlns:a16="http://schemas.microsoft.com/office/drawing/2014/main" id="{22FA9C25-21C4-D7C6-CCF5-DAEA821DF202}"/>
              </a:ext>
            </a:extLst>
          </p:cNvPr>
          <p:cNvGrpSpPr>
            <a:grpSpLocks/>
          </p:cNvGrpSpPr>
          <p:nvPr/>
        </p:nvGrpSpPr>
        <p:grpSpPr>
          <a:xfrm>
            <a:off x="4904903" y="2089899"/>
            <a:ext cx="567048" cy="564207"/>
            <a:chOff x="2041067" y="2670281"/>
            <a:chExt cx="631935" cy="553998"/>
          </a:xfrm>
        </p:grpSpPr>
        <p:pic>
          <p:nvPicPr>
            <p:cNvPr id="36" name="Picture 35">
              <a:extLst>
                <a:ext uri="{FF2B5EF4-FFF2-40B4-BE49-F238E27FC236}">
                  <a16:creationId xmlns:a16="http://schemas.microsoft.com/office/drawing/2014/main" id="{39FB5B8C-6A51-C584-CA39-1296A786F807}"/>
                </a:ext>
              </a:extLst>
            </p:cNvPr>
            <p:cNvPicPr>
              <a:picLocks noChangeAspect="1"/>
            </p:cNvPicPr>
            <p:nvPr/>
          </p:nvPicPr>
          <p:blipFill>
            <a:blip r:embed="rId16"/>
            <a:stretch>
              <a:fillRect/>
            </a:stretch>
          </p:blipFill>
          <p:spPr>
            <a:xfrm>
              <a:off x="2255758" y="2842504"/>
              <a:ext cx="209549" cy="209550"/>
            </a:xfrm>
            <a:prstGeom prst="rect">
              <a:avLst/>
            </a:prstGeom>
          </p:spPr>
        </p:pic>
        <p:sp>
          <p:nvSpPr>
            <p:cNvPr id="48" name="TextBox 47">
              <a:extLst>
                <a:ext uri="{FF2B5EF4-FFF2-40B4-BE49-F238E27FC236}">
                  <a16:creationId xmlns:a16="http://schemas.microsoft.com/office/drawing/2014/main" id="{B129C5F7-4A08-760B-E29D-EE71F3580E33}"/>
                </a:ext>
              </a:extLst>
            </p:cNvPr>
            <p:cNvSpPr txBox="1"/>
            <p:nvPr/>
          </p:nvSpPr>
          <p:spPr>
            <a:xfrm>
              <a:off x="2041067" y="2670281"/>
              <a:ext cx="631935" cy="553998"/>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DEU</a:t>
              </a:r>
              <a:r>
                <a:rPr lang="en-US" sz="1000" dirty="0">
                  <a:solidFill>
                    <a:schemeClr val="bg1"/>
                  </a:solidFill>
                  <a:latin typeface="Times New Roman" panose="02020603050405020304" pitchFamily="18" charset="0"/>
                  <a:cs typeface="Times New Roman" panose="02020603050405020304" pitchFamily="18" charset="0"/>
                </a:rPr>
                <a:t> </a:t>
              </a:r>
            </a:p>
            <a:p>
              <a:pPr algn="ctr"/>
              <a:endParaRPr lang="en-US" sz="1000" dirty="0">
                <a:solidFill>
                  <a:schemeClr val="bg1"/>
                </a:solidFill>
                <a:latin typeface="Times New Roman" panose="02020603050405020304" pitchFamily="18" charset="0"/>
                <a:cs typeface="Times New Roman" panose="02020603050405020304" pitchFamily="18" charset="0"/>
              </a:endParaRPr>
            </a:p>
            <a:p>
              <a:r>
                <a:rPr lang="en-US" sz="1000" dirty="0">
                  <a:solidFill>
                    <a:schemeClr val="bg1"/>
                  </a:solidFill>
                  <a:latin typeface="Times New Roman" panose="02020603050405020304" pitchFamily="18" charset="0"/>
                  <a:cs typeface="Times New Roman" panose="02020603050405020304" pitchFamily="18" charset="0"/>
                </a:rPr>
                <a:t> </a:t>
              </a:r>
              <a:endParaRPr lang="en-US" sz="1000" b="1" u="sng" dirty="0">
                <a:solidFill>
                  <a:schemeClr val="bg1"/>
                </a:solidFill>
                <a:latin typeface="Times New Roman" panose="02020603050405020304" pitchFamily="18" charset="0"/>
                <a:cs typeface="Times New Roman" panose="02020603050405020304" pitchFamily="18" charset="0"/>
              </a:endParaRPr>
            </a:p>
          </p:txBody>
        </p:sp>
      </p:grpSp>
      <p:grpSp>
        <p:nvGrpSpPr>
          <p:cNvPr id="66" name="Group 65">
            <a:extLst>
              <a:ext uri="{FF2B5EF4-FFF2-40B4-BE49-F238E27FC236}">
                <a16:creationId xmlns:a16="http://schemas.microsoft.com/office/drawing/2014/main" id="{E0C9B674-A9D9-81AC-0CBC-0DFCEC10061E}"/>
              </a:ext>
            </a:extLst>
          </p:cNvPr>
          <p:cNvGrpSpPr>
            <a:grpSpLocks/>
          </p:cNvGrpSpPr>
          <p:nvPr/>
        </p:nvGrpSpPr>
        <p:grpSpPr>
          <a:xfrm>
            <a:off x="5083862" y="3059336"/>
            <a:ext cx="670696" cy="412188"/>
            <a:chOff x="2287354" y="2840362"/>
            <a:chExt cx="670696" cy="412188"/>
          </a:xfrm>
        </p:grpSpPr>
        <p:pic>
          <p:nvPicPr>
            <p:cNvPr id="35" name="Picture 34">
              <a:extLst>
                <a:ext uri="{FF2B5EF4-FFF2-40B4-BE49-F238E27FC236}">
                  <a16:creationId xmlns:a16="http://schemas.microsoft.com/office/drawing/2014/main" id="{64AFB954-5481-79A7-397A-0C9A4408486D}"/>
                </a:ext>
              </a:extLst>
            </p:cNvPr>
            <p:cNvPicPr>
              <a:picLocks noChangeAspect="1"/>
            </p:cNvPicPr>
            <p:nvPr/>
          </p:nvPicPr>
          <p:blipFill>
            <a:blip r:embed="rId17"/>
            <a:stretch>
              <a:fillRect/>
            </a:stretch>
          </p:blipFill>
          <p:spPr>
            <a:xfrm>
              <a:off x="2495461" y="3043000"/>
              <a:ext cx="263448" cy="209550"/>
            </a:xfrm>
            <a:prstGeom prst="rect">
              <a:avLst/>
            </a:prstGeom>
          </p:spPr>
        </p:pic>
        <p:sp>
          <p:nvSpPr>
            <p:cNvPr id="52" name="TextBox 51">
              <a:extLst>
                <a:ext uri="{FF2B5EF4-FFF2-40B4-BE49-F238E27FC236}">
                  <a16:creationId xmlns:a16="http://schemas.microsoft.com/office/drawing/2014/main" id="{C1807C5D-A87C-B3E8-A74B-EECB75A027D4}"/>
                </a:ext>
              </a:extLst>
            </p:cNvPr>
            <p:cNvSpPr txBox="1"/>
            <p:nvPr/>
          </p:nvSpPr>
          <p:spPr>
            <a:xfrm>
              <a:off x="2287354" y="2840362"/>
              <a:ext cx="670696"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CHE</a:t>
              </a:r>
            </a:p>
          </p:txBody>
        </p:sp>
      </p:grpSp>
      <p:grpSp>
        <p:nvGrpSpPr>
          <p:cNvPr id="71" name="Group 70">
            <a:extLst>
              <a:ext uri="{FF2B5EF4-FFF2-40B4-BE49-F238E27FC236}">
                <a16:creationId xmlns:a16="http://schemas.microsoft.com/office/drawing/2014/main" id="{274E5FE1-8B74-B9E8-3B19-CF1DD752350B}"/>
              </a:ext>
            </a:extLst>
          </p:cNvPr>
          <p:cNvGrpSpPr/>
          <p:nvPr/>
        </p:nvGrpSpPr>
        <p:grpSpPr>
          <a:xfrm>
            <a:off x="2057920" y="4762912"/>
            <a:ext cx="800013" cy="467756"/>
            <a:chOff x="438949" y="3964625"/>
            <a:chExt cx="1236695" cy="467756"/>
          </a:xfrm>
        </p:grpSpPr>
        <p:sp>
          <p:nvSpPr>
            <p:cNvPr id="58" name="TextBox 57">
              <a:extLst>
                <a:ext uri="{FF2B5EF4-FFF2-40B4-BE49-F238E27FC236}">
                  <a16:creationId xmlns:a16="http://schemas.microsoft.com/office/drawing/2014/main" id="{7183280D-9971-DDC7-E1AC-D95AFFEC5132}"/>
                </a:ext>
              </a:extLst>
            </p:cNvPr>
            <p:cNvSpPr txBox="1"/>
            <p:nvPr/>
          </p:nvSpPr>
          <p:spPr>
            <a:xfrm>
              <a:off x="438949" y="3964625"/>
              <a:ext cx="1236695"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PER</a:t>
              </a:r>
              <a:endParaRPr lang="en-US" sz="1000" dirty="0">
                <a:solidFill>
                  <a:schemeClr val="accent3"/>
                </a:solidFill>
                <a:latin typeface="Times New Roman" panose="02020603050405020304" pitchFamily="18" charset="0"/>
                <a:cs typeface="Times New Roman" panose="02020603050405020304" pitchFamily="18" charset="0"/>
              </a:endParaRPr>
            </a:p>
          </p:txBody>
        </p:sp>
        <p:pic>
          <p:nvPicPr>
            <p:cNvPr id="61" name="Picture 60">
              <a:extLst>
                <a:ext uri="{FF2B5EF4-FFF2-40B4-BE49-F238E27FC236}">
                  <a16:creationId xmlns:a16="http://schemas.microsoft.com/office/drawing/2014/main" id="{29A1A7CC-5E62-EB9B-203E-B755AE7EC4D1}"/>
                </a:ext>
              </a:extLst>
            </p:cNvPr>
            <p:cNvPicPr>
              <a:picLocks noChangeAspect="1"/>
            </p:cNvPicPr>
            <p:nvPr/>
          </p:nvPicPr>
          <p:blipFill>
            <a:blip r:embed="rId18"/>
            <a:stretch>
              <a:fillRect/>
            </a:stretch>
          </p:blipFill>
          <p:spPr>
            <a:xfrm>
              <a:off x="896322" y="4164461"/>
              <a:ext cx="349920" cy="267920"/>
            </a:xfrm>
            <a:prstGeom prst="rect">
              <a:avLst/>
            </a:prstGeom>
          </p:spPr>
        </p:pic>
      </p:grpSp>
      <p:grpSp>
        <p:nvGrpSpPr>
          <p:cNvPr id="64" name="Group 63">
            <a:extLst>
              <a:ext uri="{FF2B5EF4-FFF2-40B4-BE49-F238E27FC236}">
                <a16:creationId xmlns:a16="http://schemas.microsoft.com/office/drawing/2014/main" id="{556C94C1-9FD9-F5A9-A41F-F332AB9885A1}"/>
              </a:ext>
            </a:extLst>
          </p:cNvPr>
          <p:cNvGrpSpPr>
            <a:grpSpLocks/>
          </p:cNvGrpSpPr>
          <p:nvPr/>
        </p:nvGrpSpPr>
        <p:grpSpPr>
          <a:xfrm>
            <a:off x="3726241" y="2114381"/>
            <a:ext cx="1296065" cy="398095"/>
            <a:chOff x="2662477" y="2637862"/>
            <a:chExt cx="1364081" cy="368111"/>
          </a:xfrm>
        </p:grpSpPr>
        <p:pic>
          <p:nvPicPr>
            <p:cNvPr id="13" name="Picture 12">
              <a:extLst>
                <a:ext uri="{FF2B5EF4-FFF2-40B4-BE49-F238E27FC236}">
                  <a16:creationId xmlns:a16="http://schemas.microsoft.com/office/drawing/2014/main" id="{A4721542-959B-E186-EB49-3EFCAF52C035}"/>
                </a:ext>
              </a:extLst>
            </p:cNvPr>
            <p:cNvPicPr>
              <a:picLocks noChangeAspect="1"/>
            </p:cNvPicPr>
            <p:nvPr/>
          </p:nvPicPr>
          <p:blipFill>
            <a:blip r:embed="rId19"/>
            <a:stretch>
              <a:fillRect/>
            </a:stretch>
          </p:blipFill>
          <p:spPr>
            <a:xfrm>
              <a:off x="3257680" y="2815473"/>
              <a:ext cx="190500" cy="190500"/>
            </a:xfrm>
            <a:prstGeom prst="rect">
              <a:avLst/>
            </a:prstGeom>
          </p:spPr>
        </p:pic>
        <p:sp>
          <p:nvSpPr>
            <p:cNvPr id="14" name="TextBox 13">
              <a:extLst>
                <a:ext uri="{FF2B5EF4-FFF2-40B4-BE49-F238E27FC236}">
                  <a16:creationId xmlns:a16="http://schemas.microsoft.com/office/drawing/2014/main" id="{E08847B7-322D-6061-9027-28EA383073CC}"/>
                </a:ext>
              </a:extLst>
            </p:cNvPr>
            <p:cNvSpPr txBox="1"/>
            <p:nvPr/>
          </p:nvSpPr>
          <p:spPr>
            <a:xfrm>
              <a:off x="2662477" y="2637862"/>
              <a:ext cx="1364081" cy="227676"/>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GBR</a:t>
              </a:r>
            </a:p>
          </p:txBody>
        </p:sp>
      </p:grpSp>
      <p:grpSp>
        <p:nvGrpSpPr>
          <p:cNvPr id="44" name="Group 43">
            <a:extLst>
              <a:ext uri="{FF2B5EF4-FFF2-40B4-BE49-F238E27FC236}">
                <a16:creationId xmlns:a16="http://schemas.microsoft.com/office/drawing/2014/main" id="{4C25BEEA-A837-9BE3-C61A-629EA1C9ADE6}"/>
              </a:ext>
            </a:extLst>
          </p:cNvPr>
          <p:cNvGrpSpPr/>
          <p:nvPr/>
        </p:nvGrpSpPr>
        <p:grpSpPr>
          <a:xfrm>
            <a:off x="4486052" y="1339573"/>
            <a:ext cx="935563" cy="415991"/>
            <a:chOff x="4636187" y="1284263"/>
            <a:chExt cx="935563" cy="415991"/>
          </a:xfrm>
        </p:grpSpPr>
        <p:sp>
          <p:nvSpPr>
            <p:cNvPr id="56" name="TextBox 55">
              <a:extLst>
                <a:ext uri="{FF2B5EF4-FFF2-40B4-BE49-F238E27FC236}">
                  <a16:creationId xmlns:a16="http://schemas.microsoft.com/office/drawing/2014/main" id="{855C85AB-0AFE-E28B-CB32-45594C3BB901}"/>
                </a:ext>
              </a:extLst>
            </p:cNvPr>
            <p:cNvSpPr txBox="1"/>
            <p:nvPr/>
          </p:nvSpPr>
          <p:spPr>
            <a:xfrm>
              <a:off x="4636187" y="1284263"/>
              <a:ext cx="935563"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NATO</a:t>
              </a:r>
            </a:p>
          </p:txBody>
        </p:sp>
        <p:pic>
          <p:nvPicPr>
            <p:cNvPr id="132" name="Picture 131">
              <a:extLst>
                <a:ext uri="{FF2B5EF4-FFF2-40B4-BE49-F238E27FC236}">
                  <a16:creationId xmlns:a16="http://schemas.microsoft.com/office/drawing/2014/main" id="{A4004685-D4C6-9845-D194-C1CE313CA829}"/>
                </a:ext>
              </a:extLst>
            </p:cNvPr>
            <p:cNvPicPr>
              <a:picLocks noChangeAspect="1"/>
            </p:cNvPicPr>
            <p:nvPr/>
          </p:nvPicPr>
          <p:blipFill>
            <a:blip r:embed="rId20"/>
            <a:stretch>
              <a:fillRect/>
            </a:stretch>
          </p:blipFill>
          <p:spPr>
            <a:xfrm>
              <a:off x="4985417" y="1478721"/>
              <a:ext cx="221533" cy="221533"/>
            </a:xfrm>
            <a:prstGeom prst="rect">
              <a:avLst/>
            </a:prstGeom>
          </p:spPr>
        </p:pic>
      </p:grpSp>
      <p:cxnSp>
        <p:nvCxnSpPr>
          <p:cNvPr id="3" name="Straight Connector 2">
            <a:extLst>
              <a:ext uri="{FF2B5EF4-FFF2-40B4-BE49-F238E27FC236}">
                <a16:creationId xmlns:a16="http://schemas.microsoft.com/office/drawing/2014/main" id="{9B62E8A1-2534-29D3-0AD8-6234804CD0D0}"/>
              </a:ext>
            </a:extLst>
          </p:cNvPr>
          <p:cNvCxnSpPr>
            <a:cxnSpLocks/>
          </p:cNvCxnSpPr>
          <p:nvPr/>
        </p:nvCxnSpPr>
        <p:spPr>
          <a:xfrm flipH="1">
            <a:off x="5711539" y="2806627"/>
            <a:ext cx="10839" cy="6223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A0B3219-F7D1-9F51-89BD-2DD3C9BC982B}"/>
              </a:ext>
            </a:extLst>
          </p:cNvPr>
          <p:cNvPicPr>
            <a:picLocks noChangeAspect="1"/>
          </p:cNvPicPr>
          <p:nvPr/>
        </p:nvPicPr>
        <p:blipFill>
          <a:blip r:embed="rId21"/>
          <a:stretch>
            <a:fillRect/>
          </a:stretch>
        </p:blipFill>
        <p:spPr>
          <a:xfrm>
            <a:off x="4318294" y="3136052"/>
            <a:ext cx="229032" cy="180690"/>
          </a:xfrm>
          <a:prstGeom prst="rect">
            <a:avLst/>
          </a:prstGeom>
        </p:spPr>
      </p:pic>
      <p:cxnSp>
        <p:nvCxnSpPr>
          <p:cNvPr id="75" name="Straight Connector 74">
            <a:extLst>
              <a:ext uri="{FF2B5EF4-FFF2-40B4-BE49-F238E27FC236}">
                <a16:creationId xmlns:a16="http://schemas.microsoft.com/office/drawing/2014/main" id="{168BD478-4C34-F09A-6E26-EE4FC69493A0}"/>
              </a:ext>
            </a:extLst>
          </p:cNvPr>
          <p:cNvCxnSpPr>
            <a:cxnSpLocks/>
          </p:cNvCxnSpPr>
          <p:nvPr/>
        </p:nvCxnSpPr>
        <p:spPr>
          <a:xfrm flipV="1">
            <a:off x="5439228" y="2915250"/>
            <a:ext cx="34901" cy="18955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5" name="Group 104">
            <a:extLst>
              <a:ext uri="{FF2B5EF4-FFF2-40B4-BE49-F238E27FC236}">
                <a16:creationId xmlns:a16="http://schemas.microsoft.com/office/drawing/2014/main" id="{CE9BE6B6-A37E-1D9F-9E24-A4735DB63176}"/>
              </a:ext>
            </a:extLst>
          </p:cNvPr>
          <p:cNvGrpSpPr/>
          <p:nvPr/>
        </p:nvGrpSpPr>
        <p:grpSpPr>
          <a:xfrm>
            <a:off x="9069945" y="3535270"/>
            <a:ext cx="1148353" cy="431483"/>
            <a:chOff x="9260306" y="2922325"/>
            <a:chExt cx="1148353" cy="431483"/>
          </a:xfrm>
        </p:grpSpPr>
        <p:pic>
          <p:nvPicPr>
            <p:cNvPr id="33" name="Picture 32">
              <a:extLst>
                <a:ext uri="{FF2B5EF4-FFF2-40B4-BE49-F238E27FC236}">
                  <a16:creationId xmlns:a16="http://schemas.microsoft.com/office/drawing/2014/main" id="{C37A3691-72B5-E26E-E800-32590D4780B4}"/>
                </a:ext>
              </a:extLst>
            </p:cNvPr>
            <p:cNvPicPr>
              <a:picLocks noChangeAspect="1"/>
            </p:cNvPicPr>
            <p:nvPr/>
          </p:nvPicPr>
          <p:blipFill>
            <a:blip r:embed="rId22"/>
            <a:stretch>
              <a:fillRect/>
            </a:stretch>
          </p:blipFill>
          <p:spPr>
            <a:xfrm>
              <a:off x="9715611" y="3116064"/>
              <a:ext cx="237744" cy="237744"/>
            </a:xfrm>
            <a:prstGeom prst="rect">
              <a:avLst/>
            </a:prstGeom>
          </p:spPr>
        </p:pic>
        <p:sp>
          <p:nvSpPr>
            <p:cNvPr id="73" name="TextBox 72">
              <a:extLst>
                <a:ext uri="{FF2B5EF4-FFF2-40B4-BE49-F238E27FC236}">
                  <a16:creationId xmlns:a16="http://schemas.microsoft.com/office/drawing/2014/main" id="{8F9EDCE8-FF2C-E0A4-3F67-172D0046172E}"/>
                </a:ext>
              </a:extLst>
            </p:cNvPr>
            <p:cNvSpPr txBox="1"/>
            <p:nvPr/>
          </p:nvSpPr>
          <p:spPr>
            <a:xfrm>
              <a:off x="9260306" y="2922325"/>
              <a:ext cx="1148353" cy="246221"/>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KOR</a:t>
              </a:r>
            </a:p>
          </p:txBody>
        </p:sp>
      </p:grpSp>
      <p:grpSp>
        <p:nvGrpSpPr>
          <p:cNvPr id="88" name="Group 87">
            <a:extLst>
              <a:ext uri="{FF2B5EF4-FFF2-40B4-BE49-F238E27FC236}">
                <a16:creationId xmlns:a16="http://schemas.microsoft.com/office/drawing/2014/main" id="{4B4A6CA4-55AD-F65B-8A9E-E08E443D86E3}"/>
              </a:ext>
            </a:extLst>
          </p:cNvPr>
          <p:cNvGrpSpPr/>
          <p:nvPr/>
        </p:nvGrpSpPr>
        <p:grpSpPr>
          <a:xfrm>
            <a:off x="6017776" y="2651474"/>
            <a:ext cx="713978" cy="553998"/>
            <a:chOff x="6255875" y="2491605"/>
            <a:chExt cx="713978" cy="553998"/>
          </a:xfrm>
        </p:grpSpPr>
        <p:sp>
          <p:nvSpPr>
            <p:cNvPr id="37" name="TextBox 36">
              <a:extLst>
                <a:ext uri="{FF2B5EF4-FFF2-40B4-BE49-F238E27FC236}">
                  <a16:creationId xmlns:a16="http://schemas.microsoft.com/office/drawing/2014/main" id="{CF5EEDAD-D826-E140-5803-68C7ACCBEED2}"/>
                </a:ext>
              </a:extLst>
            </p:cNvPr>
            <p:cNvSpPr txBox="1"/>
            <p:nvPr/>
          </p:nvSpPr>
          <p:spPr>
            <a:xfrm>
              <a:off x="6255875" y="2491605"/>
              <a:ext cx="713978" cy="553998"/>
            </a:xfrm>
            <a:prstGeom prst="rect">
              <a:avLst/>
            </a:prstGeom>
            <a:noFill/>
          </p:spPr>
          <p:txBody>
            <a:bodyPr wrap="square" rtlCol="0">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UKR</a:t>
              </a:r>
            </a:p>
            <a:p>
              <a:pPr algn="ctr"/>
              <a:endParaRPr lang="en-US" sz="1000" dirty="0">
                <a:solidFill>
                  <a:schemeClr val="bg1"/>
                </a:solidFill>
                <a:latin typeface="Times New Roman" panose="02020603050405020304" pitchFamily="18" charset="0"/>
                <a:cs typeface="Times New Roman" panose="02020603050405020304" pitchFamily="18" charset="0"/>
              </a:endParaRPr>
            </a:p>
            <a:p>
              <a:pPr algn="ctr"/>
              <a:endParaRPr lang="en-US" sz="1000" b="1" u="sng" dirty="0">
                <a:solidFill>
                  <a:schemeClr val="bg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59B7D95-9DE2-4CBF-B43D-7CAABA800445}"/>
                </a:ext>
              </a:extLst>
            </p:cNvPr>
            <p:cNvPicPr>
              <a:picLocks noChangeAspect="1"/>
            </p:cNvPicPr>
            <p:nvPr/>
          </p:nvPicPr>
          <p:blipFill>
            <a:blip r:embed="rId23"/>
            <a:stretch>
              <a:fillRect/>
            </a:stretch>
          </p:blipFill>
          <p:spPr>
            <a:xfrm flipV="1">
              <a:off x="6509391" y="2724018"/>
              <a:ext cx="210729" cy="140100"/>
            </a:xfrm>
            <a:prstGeom prst="rect">
              <a:avLst/>
            </a:prstGeom>
          </p:spPr>
        </p:pic>
      </p:grpSp>
      <p:sp>
        <p:nvSpPr>
          <p:cNvPr id="18" name="TextBox 17">
            <a:extLst>
              <a:ext uri="{FF2B5EF4-FFF2-40B4-BE49-F238E27FC236}">
                <a16:creationId xmlns:a16="http://schemas.microsoft.com/office/drawing/2014/main" id="{5AEC9D84-C9CA-3F8B-6132-72A8F17E07EA}"/>
              </a:ext>
            </a:extLst>
          </p:cNvPr>
          <p:cNvSpPr txBox="1"/>
          <p:nvPr/>
        </p:nvSpPr>
        <p:spPr>
          <a:xfrm>
            <a:off x="4330056" y="2575012"/>
            <a:ext cx="476552" cy="253916"/>
          </a:xfrm>
          <a:prstGeom prst="rect">
            <a:avLst/>
          </a:prstGeom>
          <a:noFill/>
        </p:spPr>
        <p:txBody>
          <a:bodyPr wrap="square">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BEL</a:t>
            </a:r>
          </a:p>
        </p:txBody>
      </p:sp>
      <p:sp>
        <p:nvSpPr>
          <p:cNvPr id="51" name="TextBox 50">
            <a:extLst>
              <a:ext uri="{FF2B5EF4-FFF2-40B4-BE49-F238E27FC236}">
                <a16:creationId xmlns:a16="http://schemas.microsoft.com/office/drawing/2014/main" id="{2CF81C90-D86D-D596-5165-62E1FFD36246}"/>
              </a:ext>
            </a:extLst>
          </p:cNvPr>
          <p:cNvSpPr txBox="1"/>
          <p:nvPr/>
        </p:nvSpPr>
        <p:spPr>
          <a:xfrm>
            <a:off x="4120711" y="2936327"/>
            <a:ext cx="628023" cy="253916"/>
          </a:xfrm>
          <a:prstGeom prst="rect">
            <a:avLst/>
          </a:prstGeom>
          <a:noFill/>
        </p:spPr>
        <p:txBody>
          <a:bodyPr wrap="square">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FRA</a:t>
            </a:r>
          </a:p>
        </p:txBody>
      </p:sp>
      <p:pic>
        <p:nvPicPr>
          <p:cNvPr id="1026" name="Picture 2" descr="belgium flag from en.wikipedia.org">
            <a:extLst>
              <a:ext uri="{FF2B5EF4-FFF2-40B4-BE49-F238E27FC236}">
                <a16:creationId xmlns:a16="http://schemas.microsoft.com/office/drawing/2014/main" id="{BEFE48CD-E90D-24A8-F689-C905866B6EB8}"/>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459180" y="2797652"/>
            <a:ext cx="212318" cy="148349"/>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a:extLst>
              <a:ext uri="{FF2B5EF4-FFF2-40B4-BE49-F238E27FC236}">
                <a16:creationId xmlns:a16="http://schemas.microsoft.com/office/drawing/2014/main" id="{E1A7D44C-CE3B-4ACC-892D-441971F13C95}"/>
              </a:ext>
            </a:extLst>
          </p:cNvPr>
          <p:cNvCxnSpPr>
            <a:cxnSpLocks/>
          </p:cNvCxnSpPr>
          <p:nvPr/>
        </p:nvCxnSpPr>
        <p:spPr>
          <a:xfrm flipV="1">
            <a:off x="4683523" y="2764478"/>
            <a:ext cx="594865" cy="541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F4DD065-CF13-80FA-E88F-E23E711F02D3}"/>
              </a:ext>
            </a:extLst>
          </p:cNvPr>
          <p:cNvCxnSpPr>
            <a:cxnSpLocks/>
            <a:stCxn id="12" idx="3"/>
          </p:cNvCxnSpPr>
          <p:nvPr/>
        </p:nvCxnSpPr>
        <p:spPr>
          <a:xfrm flipV="1">
            <a:off x="4547326" y="2910269"/>
            <a:ext cx="685011" cy="31612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CCA5923-68C5-A97E-8D81-DAFDB54AF5BA}"/>
              </a:ext>
            </a:extLst>
          </p:cNvPr>
          <p:cNvCxnSpPr>
            <a:cxnSpLocks/>
          </p:cNvCxnSpPr>
          <p:nvPr/>
        </p:nvCxnSpPr>
        <p:spPr>
          <a:xfrm>
            <a:off x="5201369" y="2478708"/>
            <a:ext cx="300848" cy="22610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5" name="Picture 84">
            <a:extLst>
              <a:ext uri="{FF2B5EF4-FFF2-40B4-BE49-F238E27FC236}">
                <a16:creationId xmlns:a16="http://schemas.microsoft.com/office/drawing/2014/main" id="{583E3DDF-61D8-FFC2-D866-3CC2A8F6ABE6}"/>
              </a:ext>
            </a:extLst>
          </p:cNvPr>
          <p:cNvPicPr>
            <a:picLocks noChangeAspect="1"/>
          </p:cNvPicPr>
          <p:nvPr/>
        </p:nvPicPr>
        <p:blipFill>
          <a:blip r:embed="rId25"/>
          <a:stretch>
            <a:fillRect/>
          </a:stretch>
        </p:blipFill>
        <p:spPr>
          <a:xfrm>
            <a:off x="5236200" y="1961835"/>
            <a:ext cx="203029" cy="153452"/>
          </a:xfrm>
          <a:prstGeom prst="rect">
            <a:avLst/>
          </a:prstGeom>
        </p:spPr>
      </p:pic>
      <p:sp>
        <p:nvSpPr>
          <p:cNvPr id="90" name="TextBox 89">
            <a:extLst>
              <a:ext uri="{FF2B5EF4-FFF2-40B4-BE49-F238E27FC236}">
                <a16:creationId xmlns:a16="http://schemas.microsoft.com/office/drawing/2014/main" id="{0D3AA9F5-D48C-8837-07DD-25B29F106BA1}"/>
              </a:ext>
            </a:extLst>
          </p:cNvPr>
          <p:cNvSpPr txBox="1"/>
          <p:nvPr/>
        </p:nvSpPr>
        <p:spPr>
          <a:xfrm>
            <a:off x="5100662" y="1738683"/>
            <a:ext cx="483377" cy="253916"/>
          </a:xfrm>
          <a:prstGeom prst="rect">
            <a:avLst/>
          </a:prstGeom>
          <a:noFill/>
        </p:spPr>
        <p:txBody>
          <a:bodyPr wrap="square">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DNK</a:t>
            </a:r>
          </a:p>
        </p:txBody>
      </p:sp>
      <p:cxnSp>
        <p:nvCxnSpPr>
          <p:cNvPr id="91" name="Straight Connector 90">
            <a:extLst>
              <a:ext uri="{FF2B5EF4-FFF2-40B4-BE49-F238E27FC236}">
                <a16:creationId xmlns:a16="http://schemas.microsoft.com/office/drawing/2014/main" id="{77F308CD-5303-93E6-9641-F05802B30816}"/>
              </a:ext>
            </a:extLst>
          </p:cNvPr>
          <p:cNvCxnSpPr>
            <a:cxnSpLocks/>
          </p:cNvCxnSpPr>
          <p:nvPr/>
        </p:nvCxnSpPr>
        <p:spPr>
          <a:xfrm>
            <a:off x="5385819" y="2140606"/>
            <a:ext cx="86132" cy="37621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C56EC21C-C5E2-1A32-B9B1-C270D8E05732}"/>
              </a:ext>
            </a:extLst>
          </p:cNvPr>
          <p:cNvCxnSpPr>
            <a:cxnSpLocks/>
          </p:cNvCxnSpPr>
          <p:nvPr/>
        </p:nvCxnSpPr>
        <p:spPr>
          <a:xfrm>
            <a:off x="4498925" y="2416241"/>
            <a:ext cx="565036" cy="240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04F439C0-2655-6A54-EDDB-60172503C5C5}"/>
              </a:ext>
            </a:extLst>
          </p:cNvPr>
          <p:cNvSpPr txBox="1"/>
          <p:nvPr/>
        </p:nvSpPr>
        <p:spPr>
          <a:xfrm>
            <a:off x="4181866" y="3283522"/>
            <a:ext cx="505711"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b="1" u="sng" dirty="0">
                <a:solidFill>
                  <a:prstClr val="white"/>
                </a:solidFill>
                <a:latin typeface="Times New Roman" panose="02020603050405020304" pitchFamily="18" charset="0"/>
                <a:cs typeface="Times New Roman" panose="02020603050405020304" pitchFamily="18" charset="0"/>
              </a:rPr>
              <a:t>ITA</a:t>
            </a:r>
            <a:endParaRPr kumimoji="0" lang="en-US" sz="1000" b="1" i="0" u="sng"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cxnSp>
        <p:nvCxnSpPr>
          <p:cNvPr id="97" name="Straight Connector 96">
            <a:extLst>
              <a:ext uri="{FF2B5EF4-FFF2-40B4-BE49-F238E27FC236}">
                <a16:creationId xmlns:a16="http://schemas.microsoft.com/office/drawing/2014/main" id="{C76E63A3-3B7C-5DA1-1BE1-146E6A015C82}"/>
              </a:ext>
            </a:extLst>
          </p:cNvPr>
          <p:cNvCxnSpPr>
            <a:cxnSpLocks/>
          </p:cNvCxnSpPr>
          <p:nvPr/>
        </p:nvCxnSpPr>
        <p:spPr>
          <a:xfrm flipV="1">
            <a:off x="4596434" y="2998529"/>
            <a:ext cx="832451" cy="5239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Flag of Italy | Britannica">
            <a:extLst>
              <a:ext uri="{FF2B5EF4-FFF2-40B4-BE49-F238E27FC236}">
                <a16:creationId xmlns:a16="http://schemas.microsoft.com/office/drawing/2014/main" id="{BD099E48-080F-C16A-0900-36B5143B1F1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flipH="1">
            <a:off x="4326991" y="3508619"/>
            <a:ext cx="214383" cy="126141"/>
          </a:xfrm>
          <a:prstGeom prst="rect">
            <a:avLst/>
          </a:prstGeom>
          <a:noFill/>
          <a:extLst>
            <a:ext uri="{909E8E84-426E-40DD-AFC4-6F175D3DCCD1}">
              <a14:hiddenFill xmlns:a14="http://schemas.microsoft.com/office/drawing/2010/main">
                <a:solidFill>
                  <a:srgbClr val="FFFFFF"/>
                </a:solidFill>
              </a14:hiddenFill>
            </a:ext>
          </a:extLst>
        </p:spPr>
      </p:pic>
      <p:grpSp>
        <p:nvGrpSpPr>
          <p:cNvPr id="107" name="Group 106">
            <a:extLst>
              <a:ext uri="{FF2B5EF4-FFF2-40B4-BE49-F238E27FC236}">
                <a16:creationId xmlns:a16="http://schemas.microsoft.com/office/drawing/2014/main" id="{9F770B70-D382-BCDE-B18A-788C26376ACC}"/>
              </a:ext>
            </a:extLst>
          </p:cNvPr>
          <p:cNvGrpSpPr/>
          <p:nvPr/>
        </p:nvGrpSpPr>
        <p:grpSpPr>
          <a:xfrm>
            <a:off x="10231298" y="3560381"/>
            <a:ext cx="597747" cy="399503"/>
            <a:chOff x="10030578" y="3235229"/>
            <a:chExt cx="597747" cy="399503"/>
          </a:xfrm>
        </p:grpSpPr>
        <p:pic>
          <p:nvPicPr>
            <p:cNvPr id="1030" name="Picture 6" descr="Flag of Japan - Wikipedia">
              <a:extLst>
                <a:ext uri="{FF2B5EF4-FFF2-40B4-BE49-F238E27FC236}">
                  <a16:creationId xmlns:a16="http://schemas.microsoft.com/office/drawing/2014/main" id="{FEE2D231-FE87-9D3E-964B-F7D50C4BBE3B}"/>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218298" y="3479284"/>
              <a:ext cx="233596" cy="155448"/>
            </a:xfrm>
            <a:prstGeom prst="rect">
              <a:avLst/>
            </a:prstGeom>
            <a:noFill/>
            <a:extLst>
              <a:ext uri="{909E8E84-426E-40DD-AFC4-6F175D3DCCD1}">
                <a14:hiddenFill xmlns:a14="http://schemas.microsoft.com/office/drawing/2010/main">
                  <a:solidFill>
                    <a:srgbClr val="FFFFFF"/>
                  </a:solidFill>
                </a14:hiddenFill>
              </a:ext>
            </a:extLst>
          </p:spPr>
        </p:pic>
        <p:sp>
          <p:nvSpPr>
            <p:cNvPr id="104" name="TextBox 103">
              <a:extLst>
                <a:ext uri="{FF2B5EF4-FFF2-40B4-BE49-F238E27FC236}">
                  <a16:creationId xmlns:a16="http://schemas.microsoft.com/office/drawing/2014/main" id="{B9121299-A0BE-6255-3069-F91FD734CD7B}"/>
                </a:ext>
              </a:extLst>
            </p:cNvPr>
            <p:cNvSpPr txBox="1"/>
            <p:nvPr/>
          </p:nvSpPr>
          <p:spPr>
            <a:xfrm>
              <a:off x="10030578" y="3235229"/>
              <a:ext cx="597747"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JPN</a:t>
              </a:r>
              <a:endParaRPr kumimoji="0" lang="en-US" sz="18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cxnSp>
        <p:nvCxnSpPr>
          <p:cNvPr id="16" name="Straight Connector 15">
            <a:extLst>
              <a:ext uri="{FF2B5EF4-FFF2-40B4-BE49-F238E27FC236}">
                <a16:creationId xmlns:a16="http://schemas.microsoft.com/office/drawing/2014/main" id="{740A9A59-70E3-11F8-CB72-21F8CB1DB4B1}"/>
              </a:ext>
            </a:extLst>
          </p:cNvPr>
          <p:cNvCxnSpPr>
            <a:cxnSpLocks/>
          </p:cNvCxnSpPr>
          <p:nvPr/>
        </p:nvCxnSpPr>
        <p:spPr>
          <a:xfrm>
            <a:off x="4836917" y="2218299"/>
            <a:ext cx="478749" cy="4798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1" name="Group 100">
            <a:extLst>
              <a:ext uri="{FF2B5EF4-FFF2-40B4-BE49-F238E27FC236}">
                <a16:creationId xmlns:a16="http://schemas.microsoft.com/office/drawing/2014/main" id="{D6E9F610-801C-71C0-6450-97E88AE8051A}"/>
              </a:ext>
            </a:extLst>
          </p:cNvPr>
          <p:cNvGrpSpPr/>
          <p:nvPr/>
        </p:nvGrpSpPr>
        <p:grpSpPr>
          <a:xfrm>
            <a:off x="4397849" y="1805339"/>
            <a:ext cx="615030" cy="370904"/>
            <a:chOff x="4068493" y="2154348"/>
            <a:chExt cx="615030" cy="370904"/>
          </a:xfrm>
        </p:grpSpPr>
        <p:pic>
          <p:nvPicPr>
            <p:cNvPr id="7" name="Picture 6">
              <a:extLst>
                <a:ext uri="{FF2B5EF4-FFF2-40B4-BE49-F238E27FC236}">
                  <a16:creationId xmlns:a16="http://schemas.microsoft.com/office/drawing/2014/main" id="{7915A2F1-2A8A-5B81-53D0-0EAA4FACDAC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249582" y="2381846"/>
              <a:ext cx="252802" cy="143406"/>
            </a:xfrm>
            <a:prstGeom prst="rect">
              <a:avLst/>
            </a:prstGeom>
          </p:spPr>
        </p:pic>
        <p:sp>
          <p:nvSpPr>
            <p:cNvPr id="34" name="TextBox 33">
              <a:extLst>
                <a:ext uri="{FF2B5EF4-FFF2-40B4-BE49-F238E27FC236}">
                  <a16:creationId xmlns:a16="http://schemas.microsoft.com/office/drawing/2014/main" id="{8723842D-88E5-B5D0-F467-BAB663DD315F}"/>
                </a:ext>
              </a:extLst>
            </p:cNvPr>
            <p:cNvSpPr txBox="1"/>
            <p:nvPr/>
          </p:nvSpPr>
          <p:spPr>
            <a:xfrm>
              <a:off x="4068493" y="2154348"/>
              <a:ext cx="615030" cy="253916"/>
            </a:xfrm>
            <a:prstGeom prst="rect">
              <a:avLst/>
            </a:prstGeom>
            <a:noFill/>
          </p:spPr>
          <p:txBody>
            <a:bodyPr wrap="square">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LUX</a:t>
              </a:r>
            </a:p>
          </p:txBody>
        </p:sp>
      </p:grpSp>
      <p:grpSp>
        <p:nvGrpSpPr>
          <p:cNvPr id="72" name="Group 71">
            <a:extLst>
              <a:ext uri="{FF2B5EF4-FFF2-40B4-BE49-F238E27FC236}">
                <a16:creationId xmlns:a16="http://schemas.microsoft.com/office/drawing/2014/main" id="{906C5C5A-D8B9-4A1B-1D8C-52B0C66C12B1}"/>
              </a:ext>
            </a:extLst>
          </p:cNvPr>
          <p:cNvGrpSpPr/>
          <p:nvPr/>
        </p:nvGrpSpPr>
        <p:grpSpPr>
          <a:xfrm>
            <a:off x="5406045" y="1469856"/>
            <a:ext cx="493895" cy="351502"/>
            <a:chOff x="5413975" y="1454596"/>
            <a:chExt cx="493895" cy="351502"/>
          </a:xfrm>
        </p:grpSpPr>
        <p:pic>
          <p:nvPicPr>
            <p:cNvPr id="43" name="Picture 42">
              <a:extLst>
                <a:ext uri="{FF2B5EF4-FFF2-40B4-BE49-F238E27FC236}">
                  <a16:creationId xmlns:a16="http://schemas.microsoft.com/office/drawing/2014/main" id="{5F17B247-8497-7BAD-33C0-FD794CE0D145}"/>
                </a:ext>
              </a:extLst>
            </p:cNvPr>
            <p:cNvPicPr>
              <a:picLocks noChangeAspect="1"/>
            </p:cNvPicPr>
            <p:nvPr/>
          </p:nvPicPr>
          <p:blipFill>
            <a:blip r:embed="rId29"/>
            <a:stretch>
              <a:fillRect/>
            </a:stretch>
          </p:blipFill>
          <p:spPr>
            <a:xfrm>
              <a:off x="5546077" y="1677081"/>
              <a:ext cx="222659" cy="129017"/>
            </a:xfrm>
            <a:prstGeom prst="rect">
              <a:avLst/>
            </a:prstGeom>
          </p:spPr>
        </p:pic>
        <p:sp>
          <p:nvSpPr>
            <p:cNvPr id="70" name="TextBox 69">
              <a:extLst>
                <a:ext uri="{FF2B5EF4-FFF2-40B4-BE49-F238E27FC236}">
                  <a16:creationId xmlns:a16="http://schemas.microsoft.com/office/drawing/2014/main" id="{6B40136A-67C5-5EEC-D121-5CD1ACE9691D}"/>
                </a:ext>
              </a:extLst>
            </p:cNvPr>
            <p:cNvSpPr txBox="1"/>
            <p:nvPr/>
          </p:nvSpPr>
          <p:spPr>
            <a:xfrm>
              <a:off x="5413975" y="1454596"/>
              <a:ext cx="493895" cy="246221"/>
            </a:xfrm>
            <a:prstGeom prst="rect">
              <a:avLst/>
            </a:prstGeom>
            <a:noFill/>
          </p:spPr>
          <p:txBody>
            <a:bodyPr wrap="square">
              <a:spAutoFit/>
            </a:bodyPr>
            <a:lstStyle/>
            <a:p>
              <a:pPr algn="ctr"/>
              <a:r>
                <a:rPr lang="en-US" sz="1000" b="1" u="sng" dirty="0">
                  <a:solidFill>
                    <a:schemeClr val="bg1"/>
                  </a:solidFill>
                  <a:latin typeface="Times New Roman" panose="02020603050405020304" pitchFamily="18" charset="0"/>
                  <a:cs typeface="Times New Roman" panose="02020603050405020304" pitchFamily="18" charset="0"/>
                </a:rPr>
                <a:t>NOR</a:t>
              </a:r>
            </a:p>
          </p:txBody>
        </p:sp>
      </p:grpSp>
      <p:grpSp>
        <p:nvGrpSpPr>
          <p:cNvPr id="118" name="Group 117">
            <a:extLst>
              <a:ext uri="{FF2B5EF4-FFF2-40B4-BE49-F238E27FC236}">
                <a16:creationId xmlns:a16="http://schemas.microsoft.com/office/drawing/2014/main" id="{8B2E6CBA-AE6F-B897-EAF6-53F62E09EDB7}"/>
              </a:ext>
            </a:extLst>
          </p:cNvPr>
          <p:cNvGrpSpPr/>
          <p:nvPr/>
        </p:nvGrpSpPr>
        <p:grpSpPr>
          <a:xfrm>
            <a:off x="11098628" y="5845706"/>
            <a:ext cx="597747" cy="393986"/>
            <a:chOff x="11070867" y="5637072"/>
            <a:chExt cx="597747" cy="393986"/>
          </a:xfrm>
        </p:grpSpPr>
        <p:pic>
          <p:nvPicPr>
            <p:cNvPr id="78" name="Picture 77">
              <a:extLst>
                <a:ext uri="{FF2B5EF4-FFF2-40B4-BE49-F238E27FC236}">
                  <a16:creationId xmlns:a16="http://schemas.microsoft.com/office/drawing/2014/main" id="{9848B437-EDA5-F5DB-9878-CC8A524F0830}"/>
                </a:ext>
              </a:extLst>
            </p:cNvPr>
            <p:cNvPicPr>
              <a:picLocks noChangeAspect="1"/>
            </p:cNvPicPr>
            <p:nvPr/>
          </p:nvPicPr>
          <p:blipFill>
            <a:blip r:embed="rId30"/>
            <a:stretch>
              <a:fillRect/>
            </a:stretch>
          </p:blipFill>
          <p:spPr>
            <a:xfrm>
              <a:off x="11238612" y="5895139"/>
              <a:ext cx="262256" cy="135919"/>
            </a:xfrm>
            <a:prstGeom prst="rect">
              <a:avLst/>
            </a:prstGeom>
          </p:spPr>
        </p:pic>
        <p:sp>
          <p:nvSpPr>
            <p:cNvPr id="82" name="TextBox 81">
              <a:extLst>
                <a:ext uri="{FF2B5EF4-FFF2-40B4-BE49-F238E27FC236}">
                  <a16:creationId xmlns:a16="http://schemas.microsoft.com/office/drawing/2014/main" id="{F26E1F23-E776-7870-077F-1E9F0AD35126}"/>
                </a:ext>
              </a:extLst>
            </p:cNvPr>
            <p:cNvSpPr txBox="1"/>
            <p:nvPr/>
          </p:nvSpPr>
          <p:spPr>
            <a:xfrm>
              <a:off x="11070867" y="5637072"/>
              <a:ext cx="597747" cy="25391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50" b="1" u="sng" dirty="0">
                  <a:solidFill>
                    <a:prstClr val="white"/>
                  </a:solidFill>
                  <a:latin typeface="Times New Roman" panose="02020603050405020304" pitchFamily="18" charset="0"/>
                  <a:cs typeface="Times New Roman" panose="02020603050405020304" pitchFamily="18" charset="0"/>
                </a:rPr>
                <a:t>NZL</a:t>
              </a:r>
              <a:endParaRPr kumimoji="0" lang="en-US" sz="1800" b="1" i="0" u="sng"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sp>
        <p:nvSpPr>
          <p:cNvPr id="32" name="Slide Number Placeholder 2">
            <a:extLst>
              <a:ext uri="{FF2B5EF4-FFF2-40B4-BE49-F238E27FC236}">
                <a16:creationId xmlns:a16="http://schemas.microsoft.com/office/drawing/2014/main" id="{74C49FF6-AD94-F41E-926D-BB5CF4069FC8}"/>
              </a:ext>
            </a:extLst>
          </p:cNvPr>
          <p:cNvSpPr txBox="1">
            <a:spLocks/>
          </p:cNvSpPr>
          <p:nvPr/>
        </p:nvSpPr>
        <p:spPr>
          <a:xfrm flipH="1">
            <a:off x="11934824" y="6553201"/>
            <a:ext cx="638174" cy="2476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z="1400" smtClean="0">
                <a:solidFill>
                  <a:schemeClr val="bg1"/>
                </a:solidFill>
              </a:rPr>
              <a:pPr/>
              <a:t>4</a:t>
            </a:fld>
            <a:endParaRPr lang="en-US" sz="1400" dirty="0">
              <a:solidFill>
                <a:schemeClr val="bg1"/>
              </a:solidFill>
            </a:endParaRPr>
          </a:p>
        </p:txBody>
      </p:sp>
      <p:cxnSp>
        <p:nvCxnSpPr>
          <p:cNvPr id="86" name="Straight Connector 85">
            <a:extLst>
              <a:ext uri="{FF2B5EF4-FFF2-40B4-BE49-F238E27FC236}">
                <a16:creationId xmlns:a16="http://schemas.microsoft.com/office/drawing/2014/main" id="{84C0A4A5-1C95-C11A-5EB8-72236EB4B622}"/>
              </a:ext>
            </a:extLst>
          </p:cNvPr>
          <p:cNvCxnSpPr>
            <a:cxnSpLocks/>
          </p:cNvCxnSpPr>
          <p:nvPr/>
        </p:nvCxnSpPr>
        <p:spPr>
          <a:xfrm flipH="1">
            <a:off x="5501370" y="1852785"/>
            <a:ext cx="124018" cy="4193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TextBox 91">
            <a:extLst>
              <a:ext uri="{FF2B5EF4-FFF2-40B4-BE49-F238E27FC236}">
                <a16:creationId xmlns:a16="http://schemas.microsoft.com/office/drawing/2014/main" id="{00DAA3C0-C93B-B931-2C10-D3FA3A6F2AD0}"/>
              </a:ext>
            </a:extLst>
          </p:cNvPr>
          <p:cNvSpPr txBox="1"/>
          <p:nvPr/>
        </p:nvSpPr>
        <p:spPr>
          <a:xfrm>
            <a:off x="5527967" y="7735"/>
            <a:ext cx="1136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Calibri"/>
                <a:ea typeface="+mn-ea"/>
                <a:cs typeface="+mn-cs"/>
              </a:rPr>
              <a:t>UNCLASSIFIED</a:t>
            </a:r>
          </a:p>
        </p:txBody>
      </p:sp>
      <p:sp>
        <p:nvSpPr>
          <p:cNvPr id="94" name="TextBox 93">
            <a:extLst>
              <a:ext uri="{FF2B5EF4-FFF2-40B4-BE49-F238E27FC236}">
                <a16:creationId xmlns:a16="http://schemas.microsoft.com/office/drawing/2014/main" id="{CBD01BF8-C7B0-0441-37FB-8378CA4E75DD}"/>
              </a:ext>
            </a:extLst>
          </p:cNvPr>
          <p:cNvSpPr txBox="1"/>
          <p:nvPr/>
        </p:nvSpPr>
        <p:spPr>
          <a:xfrm>
            <a:off x="5449743" y="6590803"/>
            <a:ext cx="1136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B050"/>
                </a:solidFill>
                <a:effectLst/>
                <a:uLnTx/>
                <a:uFillTx/>
                <a:latin typeface="Calibri"/>
                <a:ea typeface="+mn-ea"/>
                <a:cs typeface="+mn-cs"/>
              </a:rPr>
              <a:t>UNCLASSIFIED</a:t>
            </a:r>
          </a:p>
        </p:txBody>
      </p:sp>
      <p:sp>
        <p:nvSpPr>
          <p:cNvPr id="95" name="TextBox 94">
            <a:extLst>
              <a:ext uri="{FF2B5EF4-FFF2-40B4-BE49-F238E27FC236}">
                <a16:creationId xmlns:a16="http://schemas.microsoft.com/office/drawing/2014/main" id="{2D00BDC8-8370-3A9E-FDE6-66AB3DCD2E3D}"/>
              </a:ext>
            </a:extLst>
          </p:cNvPr>
          <p:cNvSpPr txBox="1"/>
          <p:nvPr/>
        </p:nvSpPr>
        <p:spPr>
          <a:xfrm>
            <a:off x="419714" y="3206702"/>
            <a:ext cx="3373956" cy="1123384"/>
          </a:xfrm>
          <a:prstGeom prst="rect">
            <a:avLst/>
          </a:prstGeom>
          <a:solidFill>
            <a:schemeClr val="tx2">
              <a:lumMod val="50000"/>
              <a:alpha val="50000"/>
            </a:schemeClr>
          </a:solidFill>
          <a:ln w="12700">
            <a:solidFill>
              <a:schemeClr val="bg1">
                <a:alpha val="65000"/>
              </a:schemeClr>
            </a:solidFill>
          </a:ln>
        </p:spPr>
        <p:txBody>
          <a:bodyPr wrap="square" rtlCol="0">
            <a:spAutoFit/>
          </a:bodyPr>
          <a:lstStyle/>
          <a:p>
            <a:pPr marL="171450" indent="-182880">
              <a:spcAft>
                <a:spcPts val="600"/>
              </a:spcAft>
              <a:buFont typeface="Arial" panose="020B0604020202020204" pitchFamily="34" charset="0"/>
              <a:buChar char="•"/>
            </a:pPr>
            <a:r>
              <a:rPr lang="en-US" sz="1400" b="1" u="sng" dirty="0">
                <a:solidFill>
                  <a:schemeClr val="bg1"/>
                </a:solidFill>
                <a:latin typeface="Trebuchet MS" panose="020B0603020202020204" pitchFamily="34" charset="0"/>
              </a:rPr>
              <a:t>Space Capability Development</a:t>
            </a:r>
            <a:r>
              <a:rPr lang="en-US" sz="1400" dirty="0">
                <a:solidFill>
                  <a:schemeClr val="bg1"/>
                </a:solidFill>
                <a:latin typeface="Trebuchet MS" panose="020B0603020202020204" pitchFamily="34" charset="0"/>
              </a:rPr>
              <a:t>:</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92 completed agreements</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16 countries</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&gt;$76B in Allied contributions to  national security space architecture</a:t>
            </a:r>
          </a:p>
        </p:txBody>
      </p:sp>
      <p:sp>
        <p:nvSpPr>
          <p:cNvPr id="98" name="TextBox 97">
            <a:extLst>
              <a:ext uri="{FF2B5EF4-FFF2-40B4-BE49-F238E27FC236}">
                <a16:creationId xmlns:a16="http://schemas.microsoft.com/office/drawing/2014/main" id="{8F7D4CBC-ECDE-2B8A-1FB2-F51A159D97F1}"/>
              </a:ext>
            </a:extLst>
          </p:cNvPr>
          <p:cNvSpPr txBox="1"/>
          <p:nvPr/>
        </p:nvSpPr>
        <p:spPr>
          <a:xfrm>
            <a:off x="4640880" y="4343051"/>
            <a:ext cx="4626522" cy="1862048"/>
          </a:xfrm>
          <a:prstGeom prst="rect">
            <a:avLst/>
          </a:prstGeom>
          <a:solidFill>
            <a:schemeClr val="tx2">
              <a:lumMod val="50000"/>
              <a:alpha val="50000"/>
            </a:schemeClr>
          </a:solidFill>
          <a:ln w="12700">
            <a:solidFill>
              <a:schemeClr val="bg1">
                <a:alpha val="65000"/>
              </a:schemeClr>
            </a:solidFill>
          </a:ln>
        </p:spPr>
        <p:txBody>
          <a:bodyPr wrap="square" rtlCol="0">
            <a:spAutoFit/>
          </a:bodyPr>
          <a:lstStyle/>
          <a:p>
            <a:pPr marL="182880" indent="-182880">
              <a:spcAft>
                <a:spcPts val="600"/>
              </a:spcAft>
              <a:buFont typeface="Arial" panose="020B0604020202020204" pitchFamily="34" charset="0"/>
              <a:buChar char="•"/>
            </a:pPr>
            <a:r>
              <a:rPr lang="en-US" sz="1400" b="1" u="sng" dirty="0">
                <a:solidFill>
                  <a:schemeClr val="bg1"/>
                </a:solidFill>
                <a:latin typeface="Trebuchet MS" panose="020B0603020202020204" pitchFamily="34" charset="0"/>
              </a:rPr>
              <a:t>Space FMS Development</a:t>
            </a:r>
            <a:r>
              <a:rPr lang="en-US" sz="1400" dirty="0">
                <a:solidFill>
                  <a:schemeClr val="bg1"/>
                </a:solidFill>
                <a:latin typeface="Trebuchet MS" panose="020B0603020202020204" pitchFamily="34" charset="0"/>
              </a:rPr>
              <a:t>:</a:t>
            </a:r>
            <a:endParaRPr lang="en-US" sz="1400" b="0" i="0" dirty="0">
              <a:solidFill>
                <a:schemeClr val="bg1"/>
              </a:solidFill>
              <a:effectLst/>
              <a:latin typeface="Trebuchet MS" panose="020B0603020202020204" pitchFamily="34" charset="0"/>
            </a:endParaRPr>
          </a:p>
          <a:p>
            <a:pPr lvl="1" indent="-173736" fontAlgn="base">
              <a:buFont typeface="Arial" panose="020B0604020202020204" pitchFamily="34" charset="0"/>
              <a:buChar char="•"/>
            </a:pPr>
            <a:r>
              <a:rPr lang="en-US" sz="1200" i="0" u="none" strike="noStrike" dirty="0">
                <a:solidFill>
                  <a:schemeClr val="bg1"/>
                </a:solidFill>
                <a:effectLst/>
                <a:latin typeface="Trebuchet MS" panose="020B0603020202020204" pitchFamily="34" charset="0"/>
              </a:rPr>
              <a:t>GPS Cases Worldwide</a:t>
            </a:r>
            <a:r>
              <a:rPr lang="en-US" sz="1200" i="0" dirty="0">
                <a:solidFill>
                  <a:schemeClr val="bg1"/>
                </a:solidFill>
                <a:effectLst/>
                <a:latin typeface="Trebuchet MS" panose="020B0603020202020204" pitchFamily="34" charset="0"/>
              </a:rPr>
              <a:t>​ (~400)</a:t>
            </a:r>
          </a:p>
          <a:p>
            <a:pPr lvl="1" indent="-173736" fontAlgn="base">
              <a:buFont typeface="Arial" panose="020B0604020202020204" pitchFamily="34" charset="0"/>
              <a:buChar char="•"/>
            </a:pPr>
            <a:r>
              <a:rPr lang="en-US" sz="1200" dirty="0">
                <a:solidFill>
                  <a:schemeClr val="bg1"/>
                </a:solidFill>
                <a:latin typeface="Trebuchet MS" panose="020B0603020202020204" pitchFamily="34" charset="0"/>
              </a:rPr>
              <a:t>437 Space FMS cases</a:t>
            </a:r>
          </a:p>
          <a:p>
            <a:pPr lvl="1" indent="-173736" fontAlgn="base">
              <a:buFont typeface="Arial" panose="020B0604020202020204" pitchFamily="34" charset="0"/>
              <a:buChar char="•"/>
            </a:pPr>
            <a:r>
              <a:rPr lang="en-US" sz="1200" i="0" dirty="0">
                <a:solidFill>
                  <a:schemeClr val="bg1"/>
                </a:solidFill>
                <a:effectLst/>
                <a:latin typeface="Trebuchet MS" panose="020B0603020202020204" pitchFamily="34" charset="0"/>
              </a:rPr>
              <a:t>12 </a:t>
            </a:r>
            <a:r>
              <a:rPr lang="en-US" sz="1200" i="0" dirty="0" err="1">
                <a:solidFill>
                  <a:schemeClr val="bg1"/>
                </a:solidFill>
                <a:effectLst/>
                <a:latin typeface="Trebuchet MS" panose="020B0603020202020204" pitchFamily="34" charset="0"/>
              </a:rPr>
              <a:t>L</a:t>
            </a:r>
            <a:r>
              <a:rPr lang="en-US" sz="1200" dirty="0" err="1">
                <a:solidFill>
                  <a:schemeClr val="bg1"/>
                </a:solidFill>
                <a:latin typeface="Trebuchet MS" panose="020B0603020202020204" pitchFamily="34" charset="0"/>
              </a:rPr>
              <a:t>oRs</a:t>
            </a:r>
            <a:r>
              <a:rPr lang="en-US" sz="1200" dirty="0">
                <a:solidFill>
                  <a:schemeClr val="bg1"/>
                </a:solidFill>
                <a:latin typeface="Trebuchet MS" panose="020B0603020202020204" pitchFamily="34" charset="0"/>
              </a:rPr>
              <a:t>/</a:t>
            </a:r>
            <a:r>
              <a:rPr lang="en-US" sz="1200" dirty="0" err="1">
                <a:solidFill>
                  <a:schemeClr val="bg1"/>
                </a:solidFill>
                <a:latin typeface="Trebuchet MS" panose="020B0603020202020204" pitchFamily="34" charset="0"/>
              </a:rPr>
              <a:t>LoAs</a:t>
            </a:r>
            <a:r>
              <a:rPr lang="en-US" sz="1200" dirty="0">
                <a:solidFill>
                  <a:schemeClr val="bg1"/>
                </a:solidFill>
                <a:latin typeface="Trebuchet MS" panose="020B0603020202020204" pitchFamily="34" charset="0"/>
              </a:rPr>
              <a:t> (SATCOM, SDA, Space EW, and Commercial)</a:t>
            </a:r>
          </a:p>
          <a:p>
            <a:pPr lvl="1" indent="-173736" fontAlgn="base">
              <a:buFont typeface="Arial" panose="020B0604020202020204" pitchFamily="34" charset="0"/>
              <a:buChar char="•"/>
            </a:pPr>
            <a:r>
              <a:rPr lang="en-US" sz="1200" i="0" u="none" strike="noStrike" dirty="0">
                <a:solidFill>
                  <a:schemeClr val="bg1"/>
                </a:solidFill>
                <a:effectLst/>
                <a:latin typeface="Trebuchet MS" panose="020B0603020202020204" pitchFamily="34" charset="0"/>
              </a:rPr>
              <a:t>SEWS</a:t>
            </a:r>
            <a:r>
              <a:rPr lang="en-US" sz="1200" i="0" dirty="0">
                <a:solidFill>
                  <a:schemeClr val="bg1"/>
                </a:solidFill>
                <a:effectLst/>
                <a:latin typeface="Trebuchet MS" panose="020B0603020202020204" pitchFamily="34" charset="0"/>
              </a:rPr>
              <a:t>​ Cases (11)</a:t>
            </a:r>
          </a:p>
          <a:p>
            <a:pPr lvl="1" indent="-173736" fontAlgn="base">
              <a:buFont typeface="Arial" panose="020B0604020202020204" pitchFamily="34" charset="0"/>
              <a:buChar char="•"/>
            </a:pPr>
            <a:r>
              <a:rPr lang="en-US" sz="1200" i="0" u="none" strike="noStrike" dirty="0">
                <a:solidFill>
                  <a:schemeClr val="bg1"/>
                </a:solidFill>
                <a:effectLst/>
                <a:latin typeface="Trebuchet MS" panose="020B0603020202020204" pitchFamily="34" charset="0"/>
              </a:rPr>
              <a:t>CSCO Cases (9)</a:t>
            </a:r>
            <a:endParaRPr lang="en-US" sz="1200" i="0" dirty="0">
              <a:solidFill>
                <a:schemeClr val="bg1"/>
              </a:solidFill>
              <a:effectLst/>
              <a:latin typeface="Trebuchet MS" panose="020B0603020202020204" pitchFamily="34" charset="0"/>
            </a:endParaRPr>
          </a:p>
          <a:p>
            <a:pPr lvl="1" indent="-173736" fontAlgn="base">
              <a:buFont typeface="Arial" panose="020B0604020202020204" pitchFamily="34" charset="0"/>
              <a:buChar char="•"/>
            </a:pPr>
            <a:r>
              <a:rPr lang="en-US" sz="1200" i="0" u="none" strike="noStrike" dirty="0">
                <a:solidFill>
                  <a:schemeClr val="bg1"/>
                </a:solidFill>
                <a:effectLst/>
                <a:latin typeface="Trebuchet MS" panose="020B0603020202020204" pitchFamily="34" charset="0"/>
              </a:rPr>
              <a:t>Space Launch Delta (SLD)-45 Cases (5)</a:t>
            </a:r>
          </a:p>
          <a:p>
            <a:pPr lvl="1" indent="-173736" fontAlgn="base">
              <a:buFont typeface="Arial" panose="020B0604020202020204" pitchFamily="34" charset="0"/>
              <a:buChar char="•"/>
            </a:pPr>
            <a:r>
              <a:rPr lang="en-US" sz="1200" dirty="0">
                <a:solidFill>
                  <a:schemeClr val="bg1"/>
                </a:solidFill>
                <a:latin typeface="Trebuchet MS" panose="020B0603020202020204" pitchFamily="34" charset="0"/>
              </a:rPr>
              <a:t>USAI Cases (3)</a:t>
            </a:r>
            <a:endParaRPr lang="en-US" sz="1200" i="0" u="none" strike="noStrike" dirty="0">
              <a:solidFill>
                <a:schemeClr val="bg1"/>
              </a:solidFill>
              <a:effectLst/>
              <a:latin typeface="Trebuchet MS" panose="020B0603020202020204" pitchFamily="34" charset="0"/>
            </a:endParaRPr>
          </a:p>
          <a:p>
            <a:pPr lvl="1" indent="-173736" fontAlgn="base">
              <a:buFont typeface="Arial" panose="020B0604020202020204" pitchFamily="34" charset="0"/>
              <a:buChar char="•"/>
            </a:pPr>
            <a:r>
              <a:rPr lang="en-US" sz="1200" dirty="0">
                <a:solidFill>
                  <a:schemeClr val="bg1"/>
                </a:solidFill>
                <a:latin typeface="Trebuchet MS" panose="020B0603020202020204" pitchFamily="34" charset="0"/>
              </a:rPr>
              <a:t>$570M currently in work</a:t>
            </a:r>
          </a:p>
        </p:txBody>
      </p:sp>
      <p:cxnSp>
        <p:nvCxnSpPr>
          <p:cNvPr id="108" name="Straight Connector 107">
            <a:extLst>
              <a:ext uri="{FF2B5EF4-FFF2-40B4-BE49-F238E27FC236}">
                <a16:creationId xmlns:a16="http://schemas.microsoft.com/office/drawing/2014/main" id="{F7DB6B16-F097-BB05-B8B4-F7335457CB94}"/>
              </a:ext>
            </a:extLst>
          </p:cNvPr>
          <p:cNvCxnSpPr>
            <a:cxnSpLocks/>
          </p:cNvCxnSpPr>
          <p:nvPr/>
        </p:nvCxnSpPr>
        <p:spPr>
          <a:xfrm flipH="1">
            <a:off x="9656073" y="3321462"/>
            <a:ext cx="169240" cy="27621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9238A982-5FD5-DC64-A8DA-9A69F74575C5}"/>
              </a:ext>
            </a:extLst>
          </p:cNvPr>
          <p:cNvCxnSpPr>
            <a:cxnSpLocks/>
          </p:cNvCxnSpPr>
          <p:nvPr/>
        </p:nvCxnSpPr>
        <p:spPr>
          <a:xfrm>
            <a:off x="10205921" y="3335305"/>
            <a:ext cx="297426" cy="2744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706F95B-C70A-BD6D-27C3-FDAD724709A1}"/>
              </a:ext>
            </a:extLst>
          </p:cNvPr>
          <p:cNvSpPr txBox="1"/>
          <p:nvPr/>
        </p:nvSpPr>
        <p:spPr>
          <a:xfrm>
            <a:off x="369656" y="1083177"/>
            <a:ext cx="3674379" cy="1308050"/>
          </a:xfrm>
          <a:prstGeom prst="rect">
            <a:avLst/>
          </a:prstGeom>
          <a:solidFill>
            <a:schemeClr val="tx2">
              <a:lumMod val="50000"/>
              <a:alpha val="50000"/>
            </a:schemeClr>
          </a:solidFill>
          <a:ln w="12700">
            <a:solidFill>
              <a:schemeClr val="bg1">
                <a:alpha val="65000"/>
              </a:schemeClr>
            </a:solidFill>
          </a:ln>
        </p:spPr>
        <p:txBody>
          <a:bodyPr wrap="square" rtlCol="0">
            <a:spAutoFit/>
          </a:bodyPr>
          <a:lstStyle/>
          <a:p>
            <a:pPr marL="171450" indent="-182880">
              <a:spcAft>
                <a:spcPts val="600"/>
              </a:spcAft>
              <a:buFont typeface="Arial" panose="020B0604020202020204" pitchFamily="34" charset="0"/>
              <a:buChar char="•"/>
            </a:pPr>
            <a:r>
              <a:rPr lang="en-US" sz="1400" b="1" u="sng" dirty="0">
                <a:solidFill>
                  <a:schemeClr val="bg1"/>
                </a:solidFill>
                <a:latin typeface="Trebuchet MS" panose="020B0603020202020204" pitchFamily="34" charset="0"/>
              </a:rPr>
              <a:t>Organization</a:t>
            </a:r>
            <a:r>
              <a:rPr lang="en-US" sz="1400" dirty="0">
                <a:solidFill>
                  <a:schemeClr val="bg1"/>
                </a:solidFill>
                <a:latin typeface="Trebuchet MS" panose="020B0603020202020204" pitchFamily="34" charset="0"/>
              </a:rPr>
              <a:t>:</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Two-letter direct-report to SSC/CC</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Close coordination with SAF/IA and S5P</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Mirrors PEO structure, separate FMS Division</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SSC OCONUS: AUS, BEL, DEU, and JPN</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3xUK LOs, 1xDEU engineer</a:t>
            </a:r>
          </a:p>
        </p:txBody>
      </p:sp>
      <p:sp>
        <p:nvSpPr>
          <p:cNvPr id="31" name="TextBox 30">
            <a:extLst>
              <a:ext uri="{FF2B5EF4-FFF2-40B4-BE49-F238E27FC236}">
                <a16:creationId xmlns:a16="http://schemas.microsoft.com/office/drawing/2014/main" id="{A03D24D1-1AA6-528E-D184-0CFC6A7AAFDD}"/>
              </a:ext>
            </a:extLst>
          </p:cNvPr>
          <p:cNvSpPr txBox="1"/>
          <p:nvPr/>
        </p:nvSpPr>
        <p:spPr>
          <a:xfrm>
            <a:off x="6840760" y="1188524"/>
            <a:ext cx="4711704" cy="1862048"/>
          </a:xfrm>
          <a:prstGeom prst="rect">
            <a:avLst/>
          </a:prstGeom>
          <a:solidFill>
            <a:schemeClr val="tx2">
              <a:lumMod val="50000"/>
              <a:alpha val="50000"/>
            </a:schemeClr>
          </a:solidFill>
          <a:ln w="12700">
            <a:solidFill>
              <a:schemeClr val="bg1">
                <a:alpha val="65000"/>
              </a:schemeClr>
            </a:solidFill>
          </a:ln>
        </p:spPr>
        <p:txBody>
          <a:bodyPr wrap="square" rtlCol="0">
            <a:spAutoFit/>
          </a:bodyPr>
          <a:lstStyle/>
          <a:p>
            <a:pPr marL="171450" indent="-171450">
              <a:spcAft>
                <a:spcPts val="600"/>
              </a:spcAft>
              <a:buFont typeface="Arial" panose="020B0604020202020204" pitchFamily="34" charset="0"/>
              <a:buChar char="•"/>
            </a:pPr>
            <a:r>
              <a:rPr lang="en-US" sz="1400" b="1" u="sng" dirty="0">
                <a:solidFill>
                  <a:schemeClr val="bg1"/>
                </a:solidFill>
                <a:latin typeface="Trebuchet MS" panose="020B0603020202020204" pitchFamily="34" charset="0"/>
              </a:rPr>
              <a:t>On the Horizon</a:t>
            </a:r>
            <a:r>
              <a:rPr lang="en-US" sz="1400" dirty="0">
                <a:solidFill>
                  <a:schemeClr val="bg1"/>
                </a:solidFill>
                <a:latin typeface="Trebuchet MS" panose="020B0603020202020204" pitchFamily="34" charset="0"/>
              </a:rPr>
              <a:t>:</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International interfaces and standards for Allies</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JCO: Fly-away kits, 24/7 global operations</a:t>
            </a:r>
          </a:p>
          <a:p>
            <a:pPr lvl="2" indent="-173736">
              <a:buFont typeface="Arial" panose="020B0604020202020204" pitchFamily="34" charset="0"/>
              <a:buChar char="•"/>
            </a:pPr>
            <a:r>
              <a:rPr lang="en-US" sz="1200" dirty="0">
                <a:solidFill>
                  <a:schemeClr val="bg1"/>
                </a:solidFill>
                <a:latin typeface="Trebuchet MS" panose="020B0603020202020204" pitchFamily="34" charset="0"/>
              </a:rPr>
              <a:t>Meridian (EUR) and INDOPACOM (AUS) Cells</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On-Orbit Service and Maintenance (OS&amp;M)</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Rocket Cargo and Orbital Debris Mitigation</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Services-Based Partnerships (all missions)</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Hosted/Hosting payloads</a:t>
            </a:r>
          </a:p>
          <a:p>
            <a:pPr lvl="1" indent="-173736">
              <a:buFont typeface="Arial" panose="020B0604020202020204" pitchFamily="34" charset="0"/>
              <a:buChar char="•"/>
            </a:pPr>
            <a:r>
              <a:rPr lang="en-US" sz="1200" dirty="0">
                <a:solidFill>
                  <a:schemeClr val="bg1"/>
                </a:solidFill>
                <a:latin typeface="Trebuchet MS" panose="020B0603020202020204" pitchFamily="34" charset="0"/>
              </a:rPr>
              <a:t>Allied Tactically Responsive Space/Allied Alternate PNT</a:t>
            </a:r>
          </a:p>
        </p:txBody>
      </p:sp>
    </p:spTree>
    <p:extLst>
      <p:ext uri="{BB962C8B-B14F-4D97-AF65-F5344CB8AC3E}">
        <p14:creationId xmlns:p14="http://schemas.microsoft.com/office/powerpoint/2010/main" val="73352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1C265A17-608D-9031-55FB-CD4648B7FAD1}"/>
              </a:ext>
            </a:extLst>
          </p:cNvPr>
          <p:cNvSpPr txBox="1">
            <a:spLocks/>
          </p:cNvSpPr>
          <p:nvPr/>
        </p:nvSpPr>
        <p:spPr>
          <a:xfrm>
            <a:off x="9431481" y="635053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FC5BDC68-1593-4ADC-90B1-15D6ACED444B}" type="slidenum">
              <a:rPr lang="en-US" smtClean="0"/>
              <a:pPr>
                <a:defRPr/>
              </a:pPr>
              <a:t>5</a:t>
            </a:fld>
            <a:endParaRPr lang="en-US" altLang="en-US" sz="900">
              <a:solidFill>
                <a:srgbClr val="E7E6E6"/>
              </a:solidFill>
              <a:latin typeface="Times New Roman" panose="02020603050405020304" pitchFamily="18" charset="0"/>
              <a:cs typeface="Times New Roman" panose="02020603050405020304" pitchFamily="18" charset="0"/>
            </a:endParaRPr>
          </a:p>
        </p:txBody>
      </p:sp>
      <p:sp>
        <p:nvSpPr>
          <p:cNvPr id="34" name="object 7">
            <a:extLst>
              <a:ext uri="{FF2B5EF4-FFF2-40B4-BE49-F238E27FC236}">
                <a16:creationId xmlns:a16="http://schemas.microsoft.com/office/drawing/2014/main" id="{320D9E75-975E-39B7-D15C-3F289A951ACC}"/>
              </a:ext>
            </a:extLst>
          </p:cNvPr>
          <p:cNvSpPr txBox="1">
            <a:spLocks/>
          </p:cNvSpPr>
          <p:nvPr/>
        </p:nvSpPr>
        <p:spPr>
          <a:xfrm>
            <a:off x="915435" y="319033"/>
            <a:ext cx="5473333" cy="627736"/>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nSpc>
                <a:spcPct val="100000"/>
              </a:lnSpc>
              <a:spcBef>
                <a:spcPts val="0"/>
              </a:spcBef>
              <a:tabLst>
                <a:tab pos="1534160" algn="l"/>
                <a:tab pos="4309745" algn="l"/>
              </a:tabLst>
            </a:pPr>
            <a:r>
              <a:rPr lang="en-US" sz="4000" spc="175" dirty="0">
                <a:solidFill>
                  <a:schemeClr val="bg1"/>
                </a:solidFill>
                <a:latin typeface="Trebuchet MS" panose="020B0603020202020204" pitchFamily="34" charset="0"/>
              </a:rPr>
              <a:t>Recent/Future Events</a:t>
            </a:r>
            <a:endParaRPr lang="en-US" sz="4000" dirty="0">
              <a:solidFill>
                <a:schemeClr val="bg1"/>
              </a:solidFill>
              <a:latin typeface="Trebuchet MS" panose="020B0603020202020204" pitchFamily="34" charset="0"/>
            </a:endParaRPr>
          </a:p>
        </p:txBody>
      </p:sp>
      <p:sp>
        <p:nvSpPr>
          <p:cNvPr id="35" name="object 12">
            <a:extLst>
              <a:ext uri="{FF2B5EF4-FFF2-40B4-BE49-F238E27FC236}">
                <a16:creationId xmlns:a16="http://schemas.microsoft.com/office/drawing/2014/main" id="{1AC06229-BA9B-9688-A0AD-D2CC066BDF7D}"/>
              </a:ext>
            </a:extLst>
          </p:cNvPr>
          <p:cNvSpPr txBox="1"/>
          <p:nvPr/>
        </p:nvSpPr>
        <p:spPr>
          <a:xfrm>
            <a:off x="5659387" y="38629"/>
            <a:ext cx="894080" cy="208279"/>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1200" spc="-10" dirty="0">
                <a:solidFill>
                  <a:srgbClr val="00AE50"/>
                </a:solidFill>
                <a:latin typeface="Calibri"/>
                <a:cs typeface="Calibri"/>
              </a:rPr>
              <a:t>UNCLASSIFIED</a:t>
            </a:r>
            <a:endParaRPr sz="1200" dirty="0">
              <a:latin typeface="Calibri"/>
              <a:cs typeface="Calibri"/>
            </a:endParaRPr>
          </a:p>
        </p:txBody>
      </p:sp>
      <p:sp>
        <p:nvSpPr>
          <p:cNvPr id="36" name="object 12">
            <a:extLst>
              <a:ext uri="{FF2B5EF4-FFF2-40B4-BE49-F238E27FC236}">
                <a16:creationId xmlns:a16="http://schemas.microsoft.com/office/drawing/2014/main" id="{ACB42F35-25B4-09F6-5105-087CC067E7E5}"/>
              </a:ext>
            </a:extLst>
          </p:cNvPr>
          <p:cNvSpPr txBox="1"/>
          <p:nvPr/>
        </p:nvSpPr>
        <p:spPr>
          <a:xfrm>
            <a:off x="5648960" y="6653314"/>
            <a:ext cx="894080" cy="208279"/>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100000"/>
              </a:lnSpc>
              <a:spcBef>
                <a:spcPts val="100"/>
              </a:spcBef>
            </a:pPr>
            <a:r>
              <a:rPr sz="1200" spc="-10" dirty="0">
                <a:solidFill>
                  <a:srgbClr val="00AE50"/>
                </a:solidFill>
                <a:latin typeface="Calibri"/>
                <a:cs typeface="Calibri"/>
              </a:rPr>
              <a:t>UNCLASSIFIED</a:t>
            </a:r>
            <a:endParaRPr sz="1200" dirty="0">
              <a:latin typeface="Calibri"/>
              <a:cs typeface="Calibri"/>
            </a:endParaRPr>
          </a:p>
        </p:txBody>
      </p:sp>
      <p:sp>
        <p:nvSpPr>
          <p:cNvPr id="12" name="Title 1">
            <a:extLst>
              <a:ext uri="{FF2B5EF4-FFF2-40B4-BE49-F238E27FC236}">
                <a16:creationId xmlns:a16="http://schemas.microsoft.com/office/drawing/2014/main" id="{93EF7D39-98FE-7DB4-749D-D2806920FA1D}"/>
              </a:ext>
            </a:extLst>
          </p:cNvPr>
          <p:cNvSpPr txBox="1">
            <a:spLocks/>
          </p:cNvSpPr>
          <p:nvPr/>
        </p:nvSpPr>
        <p:spPr>
          <a:xfrm>
            <a:off x="485147" y="1762353"/>
            <a:ext cx="9958264" cy="4187522"/>
          </a:xfrm>
          <a:prstGeom prst="rect">
            <a:avLst/>
          </a:prstGeom>
        </p:spPr>
        <p:txBody>
          <a:bodyPr lIns="0" tIns="0" rIns="0" bIns="0"/>
          <a:lstStyle>
            <a:lvl1pPr>
              <a:defRPr sz="2700" b="0" i="0">
                <a:solidFill>
                  <a:schemeClr val="bg1"/>
                </a:solidFill>
                <a:latin typeface="Trebuchet MS"/>
                <a:ea typeface="+mj-ea"/>
                <a:cs typeface="Trebuchet MS"/>
              </a:defRPr>
            </a:lvl1pPr>
          </a:lstStyle>
          <a:p>
            <a:pPr defTabSz="914400">
              <a:spcAft>
                <a:spcPts val="300"/>
              </a:spcAft>
            </a:pPr>
            <a:r>
              <a:rPr lang="en-US" sz="3200" kern="0" dirty="0"/>
              <a:t>Recent</a:t>
            </a:r>
          </a:p>
          <a:p>
            <a:pPr marL="914400" lvl="1" indent="-457200" defTabSz="914400">
              <a:spcAft>
                <a:spcPts val="300"/>
              </a:spcAft>
              <a:buFont typeface="Arial" panose="020B0604020202020204" pitchFamily="34" charset="0"/>
              <a:buChar char="•"/>
            </a:pPr>
            <a:r>
              <a:rPr lang="en-US" sz="2000" kern="0" dirty="0">
                <a:solidFill>
                  <a:schemeClr val="bg1"/>
                </a:solidFill>
              </a:rPr>
              <a:t>Monterey Global Partnerships Conference</a:t>
            </a:r>
          </a:p>
          <a:p>
            <a:pPr marL="914400" lvl="1" indent="-457200" defTabSz="914400">
              <a:spcAft>
                <a:spcPts val="300"/>
              </a:spcAft>
              <a:buFont typeface="Arial" panose="020B0604020202020204" pitchFamily="34" charset="0"/>
              <a:buChar char="•"/>
            </a:pPr>
            <a:r>
              <a:rPr lang="en-US" sz="2000" kern="0" dirty="0">
                <a:solidFill>
                  <a:schemeClr val="bg1"/>
                </a:solidFill>
              </a:rPr>
              <a:t>Colombian Air Force (COLAF) Visit</a:t>
            </a:r>
          </a:p>
          <a:p>
            <a:pPr marL="914400" lvl="1" indent="-457200" defTabSz="914400">
              <a:spcAft>
                <a:spcPts val="300"/>
              </a:spcAft>
              <a:buFont typeface="Arial" panose="020B0604020202020204" pitchFamily="34" charset="0"/>
              <a:buChar char="•"/>
            </a:pPr>
            <a:r>
              <a:rPr lang="en-US" sz="2000" kern="0" dirty="0">
                <a:solidFill>
                  <a:schemeClr val="bg1"/>
                </a:solidFill>
              </a:rPr>
              <a:t>JPN Space Engagement Talk (SET)</a:t>
            </a:r>
          </a:p>
          <a:p>
            <a:pPr defTabSz="914400">
              <a:spcAft>
                <a:spcPts val="300"/>
              </a:spcAft>
            </a:pPr>
            <a:r>
              <a:rPr lang="en-US" sz="3200" kern="0" dirty="0"/>
              <a:t>Future</a:t>
            </a:r>
          </a:p>
          <a:p>
            <a:pPr marL="914400" lvl="1" indent="-457200" defTabSz="914400">
              <a:spcAft>
                <a:spcPts val="300"/>
              </a:spcAft>
              <a:buFont typeface="Arial" panose="020B0604020202020204" pitchFamily="34" charset="0"/>
              <a:buChar char="•"/>
            </a:pPr>
            <a:r>
              <a:rPr lang="en-US" sz="2000" kern="0" dirty="0" err="1">
                <a:solidFill>
                  <a:schemeClr val="bg1"/>
                </a:solidFill>
              </a:rPr>
              <a:t>Defence</a:t>
            </a:r>
            <a:r>
              <a:rPr lang="en-US" sz="2000" kern="0" dirty="0">
                <a:solidFill>
                  <a:schemeClr val="bg1"/>
                </a:solidFill>
              </a:rPr>
              <a:t> In Space (London, UK) (3-4 Oct)</a:t>
            </a:r>
          </a:p>
          <a:p>
            <a:pPr marL="914400" lvl="1" indent="-457200" defTabSz="914400">
              <a:spcAft>
                <a:spcPts val="300"/>
              </a:spcAft>
              <a:buFont typeface="Arial" panose="020B0604020202020204" pitchFamily="34" charset="0"/>
              <a:buChar char="•"/>
            </a:pPr>
            <a:r>
              <a:rPr lang="en-US" sz="2000" kern="0" dirty="0">
                <a:solidFill>
                  <a:schemeClr val="bg1"/>
                </a:solidFill>
              </a:rPr>
              <a:t>NNSA-Sponsored International Security Space Forum (Chantilly, VA) (23-24 Oct)</a:t>
            </a:r>
          </a:p>
          <a:p>
            <a:pPr marL="914400" lvl="1" indent="-457200" defTabSz="914400">
              <a:spcAft>
                <a:spcPts val="300"/>
              </a:spcAft>
              <a:buFont typeface="Arial" panose="020B0604020202020204" pitchFamily="34" charset="0"/>
              <a:buChar char="•"/>
            </a:pPr>
            <a:r>
              <a:rPr lang="en-US" sz="2000" kern="0" dirty="0">
                <a:solidFill>
                  <a:schemeClr val="bg1"/>
                </a:solidFill>
              </a:rPr>
              <a:t>SSC-Sponsored International Reverse Industry Days (Chantilly, VA) (25-26 Oct)</a:t>
            </a:r>
          </a:p>
          <a:p>
            <a:pPr marL="914400" lvl="1" indent="-457200" defTabSz="914400">
              <a:spcAft>
                <a:spcPts val="300"/>
              </a:spcAft>
              <a:buFont typeface="Arial" panose="020B0604020202020204" pitchFamily="34" charset="0"/>
              <a:buChar char="•"/>
            </a:pPr>
            <a:r>
              <a:rPr lang="en-US" sz="2000" kern="0" dirty="0">
                <a:solidFill>
                  <a:schemeClr val="bg1"/>
                </a:solidFill>
              </a:rPr>
              <a:t>Space Technologies and Resources (STAR) Baseline (late Summer 2023)</a:t>
            </a:r>
          </a:p>
          <a:p>
            <a:pPr marL="914400" lvl="1" indent="-457200" defTabSz="914400">
              <a:spcAft>
                <a:spcPts val="300"/>
              </a:spcAft>
              <a:buFont typeface="Arial" panose="020B0604020202020204" pitchFamily="34" charset="0"/>
              <a:buChar char="•"/>
            </a:pPr>
            <a:endParaRPr lang="en-US" kern="0" dirty="0">
              <a:solidFill>
                <a:schemeClr val="bg1"/>
              </a:solidFill>
            </a:endParaRPr>
          </a:p>
        </p:txBody>
      </p:sp>
      <p:pic>
        <p:nvPicPr>
          <p:cNvPr id="13" name="Picture 6" descr="Flag of Japan - Wikipedia">
            <a:extLst>
              <a:ext uri="{FF2B5EF4-FFF2-40B4-BE49-F238E27FC236}">
                <a16:creationId xmlns:a16="http://schemas.microsoft.com/office/drawing/2014/main" id="{E58C995B-1DBF-5488-F540-8ED0A15B407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099" y="2430712"/>
            <a:ext cx="1500154" cy="99828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lag of Colombia - Wikipedia">
            <a:extLst>
              <a:ext uri="{FF2B5EF4-FFF2-40B4-BE49-F238E27FC236}">
                <a16:creationId xmlns:a16="http://schemas.microsoft.com/office/drawing/2014/main" id="{C587781F-90B4-ACC9-37CA-780C310774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4639" y="1307624"/>
            <a:ext cx="1497433" cy="9982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0B75DE42-DAE6-7230-3388-9E67A3AEE6AA}"/>
              </a:ext>
            </a:extLst>
          </p:cNvPr>
          <p:cNvPicPr>
            <a:picLocks noChangeAspect="1"/>
          </p:cNvPicPr>
          <p:nvPr/>
        </p:nvPicPr>
        <p:blipFill>
          <a:blip r:embed="rId5"/>
          <a:stretch>
            <a:fillRect/>
          </a:stretch>
        </p:blipFill>
        <p:spPr>
          <a:xfrm>
            <a:off x="9431481" y="2737334"/>
            <a:ext cx="1581655" cy="1581655"/>
          </a:xfrm>
          <a:prstGeom prst="rect">
            <a:avLst/>
          </a:prstGeom>
        </p:spPr>
      </p:pic>
      <p:pic>
        <p:nvPicPr>
          <p:cNvPr id="1028" name="Picture 4" descr="United States European Command (U.S.)">
            <a:extLst>
              <a:ext uri="{FF2B5EF4-FFF2-40B4-BE49-F238E27FC236}">
                <a16:creationId xmlns:a16="http://schemas.microsoft.com/office/drawing/2014/main" id="{7A0B8265-F0EE-B6CC-9A6C-3835A3FBE9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98677" y="4162637"/>
            <a:ext cx="1608808" cy="965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5709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SC Mas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ctr"/>
      <a:lstStyle>
        <a:defPPr algn="r">
          <a:defRPr dirty="0" smtClean="0">
            <a:latin typeface="Trebuchet MS"/>
            <a:cs typeface="Aria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0FC66B8579CF141A3CB83F41962DE7C" ma:contentTypeVersion="2" ma:contentTypeDescription="Create a new document." ma:contentTypeScope="" ma:versionID="6469965d1c0a81a3cb65b1cc4e68649c">
  <xsd:schema xmlns:xsd="http://www.w3.org/2001/XMLSchema" xmlns:xs="http://www.w3.org/2001/XMLSchema" xmlns:p="http://schemas.microsoft.com/office/2006/metadata/properties" xmlns:ns2="74ee5977-6fbe-4f0c-a136-78a86eeed149" targetNamespace="http://schemas.microsoft.com/office/2006/metadata/properties" ma:root="true" ma:fieldsID="addce43ee74bb86dd48fdcbbe1a01db8" ns2:_="">
    <xsd:import namespace="74ee5977-6fbe-4f0c-a136-78a86eeed14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ee5977-6fbe-4f0c-a136-78a86eeed1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B92347-61C2-4F55-A4D0-D52B966539AF}">
  <ds:schemaRefs>
    <ds:schemaRef ds:uri="http://schemas.microsoft.com/sharepoint/v3/contenttype/forms"/>
  </ds:schemaRefs>
</ds:datastoreItem>
</file>

<file path=customXml/itemProps2.xml><?xml version="1.0" encoding="utf-8"?>
<ds:datastoreItem xmlns:ds="http://schemas.openxmlformats.org/officeDocument/2006/customXml" ds:itemID="{363B7B7B-B28F-41E9-8FF4-37896F5889AE}">
  <ds:schemaRefs>
    <ds:schemaRef ds:uri="http://purl.org/dc/elements/1.1/"/>
    <ds:schemaRef ds:uri="74ee5977-6fbe-4f0c-a136-78a86eeed149"/>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AA7B0FA-B675-4A0A-A9EC-099812F8E6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ee5977-6fbe-4f0c-a136-78a86eeed1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331b18d-2d87-48ef-a35f-ac8818ebf9b4}" enabled="0" method="" siteId="{8331b18d-2d87-48ef-a35f-ac8818ebf9b4}" removed="1"/>
</clbl:labelList>
</file>

<file path=docProps/app.xml><?xml version="1.0" encoding="utf-8"?>
<Properties xmlns="http://schemas.openxmlformats.org/officeDocument/2006/extended-properties" xmlns:vt="http://schemas.openxmlformats.org/officeDocument/2006/docPropsVTypes">
  <Template/>
  <TotalTime>1512</TotalTime>
  <Words>1845</Words>
  <Application>Microsoft Office PowerPoint</Application>
  <PresentationFormat>Widescreen</PresentationFormat>
  <Paragraphs>183</Paragraphs>
  <Slides>5</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vt:i4>
      </vt:variant>
    </vt:vector>
  </HeadingPairs>
  <TitlesOfParts>
    <vt:vector size="16" baseType="lpstr">
      <vt:lpstr>Arial</vt:lpstr>
      <vt:lpstr>Calibri</vt:lpstr>
      <vt:lpstr>Courier New</vt:lpstr>
      <vt:lpstr>Helvetica</vt:lpstr>
      <vt:lpstr>Helvetica Light</vt:lpstr>
      <vt:lpstr>Symbol</vt:lpstr>
      <vt:lpstr>Times New Roman</vt:lpstr>
      <vt:lpstr>Trebuchet MS</vt:lpstr>
      <vt:lpstr>1_Office Theme</vt:lpstr>
      <vt:lpstr>SSC Master</vt:lpstr>
      <vt:lpstr>Custom Design</vt:lpstr>
      <vt:lpstr>Space Systems Command/International Affairs (SSC/IA) AFCEA Presentation </vt:lpstr>
      <vt:lpstr>PowerPoint Presentation</vt:lpstr>
      <vt:lpstr>Getting after the 2026 fight –- Through Partnership</vt:lpstr>
      <vt:lpstr>PowerPoint Presentation</vt:lpstr>
      <vt:lpstr>PowerPoint Presentation</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HOWLAND, ADAM P Lt Col USSF HQSF AFSPC/CAE</dc:creator>
  <cp:lastModifiedBy>MAITINO, ANDREW J CTR USSF SSC SSC/DS</cp:lastModifiedBy>
  <cp:revision>74</cp:revision>
  <cp:lastPrinted>2023-08-14T23:12:25Z</cp:lastPrinted>
  <dcterms:created xsi:type="dcterms:W3CDTF">2020-10-23T20:05:22Z</dcterms:created>
  <dcterms:modified xsi:type="dcterms:W3CDTF">2023-08-15T00:28:25Z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0x010100B0FC66B8579CF141A3CB83F41962DE7C</vt:lpwstr>
  </property>
  <property fmtid="{D5CDD505-2E9C-101B-9397-08002B2CF9AE}" pid="3" name="_dlc_DocIdItemGuid">
    <vt:lpwstr>217774d3-a905-40a1-bc09-181607085d93</vt:lpwstr>
  </property>
</Properties>
</file>