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7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0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6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2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3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2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5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6E7E9-245A-4785-8F18-B2EBFDD048E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47D28-301B-47EB-A328-F0728C2B1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afcea-la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fcea-la.org/wp-content/uploads/SID-20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835" y="1440033"/>
            <a:ext cx="3729103" cy="142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34912" y="400280"/>
            <a:ext cx="5674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Space </a:t>
            </a:r>
            <a:r>
              <a:rPr lang="en-US" sz="4000" dirty="0"/>
              <a:t>Industry Days </a:t>
            </a:r>
            <a:r>
              <a:rPr lang="en-US" sz="4000" dirty="0" smtClean="0"/>
              <a:t>2021</a:t>
            </a:r>
          </a:p>
          <a:p>
            <a:pPr algn="ctr"/>
            <a:r>
              <a:rPr lang="en-US" sz="2000" dirty="0" smtClean="0"/>
              <a:t>October 20-21, 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9796" y="2892489"/>
            <a:ext cx="78491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Space Industry Days sessions are open to all government, industry partners and contractors. </a:t>
            </a:r>
            <a:r>
              <a:rPr lang="en-US" sz="1400" dirty="0" smtClean="0"/>
              <a:t> The </a:t>
            </a:r>
            <a:r>
              <a:rPr lang="en-US" sz="1400" dirty="0"/>
              <a:t>sessions will feature government and industry speakers discussing current initiatives and emerging challenges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b="1" dirty="0"/>
              <a:t>Space Industry Days intends to have an agenda this year spanning two full days and including the following proposed events</a:t>
            </a:r>
            <a:r>
              <a:rPr lang="en-US" sz="1400" dirty="0"/>
              <a:t>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– Keynote speech from SSC/CC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– SAF/AQS and USAF/USSF leadership speeches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– Updates from SSC Corps and PEOs (Atlas, Enterprise, Development, and Production Corps) and the Portfolio Architect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– Perspectives from the Space Rapid Capabilities Office, Space Industry Panel, Small Business Panel, and other possible panels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– Opportunities for side sessions with “Meet the PMs” (in-person only)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– Exhibit hall (in-person only)</a:t>
            </a:r>
          </a:p>
          <a:p>
            <a:endParaRPr lang="en-US" dirty="0"/>
          </a:p>
        </p:txBody>
      </p:sp>
      <p:pic>
        <p:nvPicPr>
          <p:cNvPr id="1029" name="Picture 5" descr="https://afcea-la.org/wp-content/uploads/afcea-la-chap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8" y="5852519"/>
            <a:ext cx="19145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fcea-la.org/wp-content/uploads/scap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73" y="5839707"/>
            <a:ext cx="116205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afcea-la.org/wp-content/uploads/afa14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833" y="5763681"/>
            <a:ext cx="6953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fcea-la.org/wp-content/uploads/ndi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963" y="5908505"/>
            <a:ext cx="137160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214610" y="1110343"/>
            <a:ext cx="2389843" cy="1628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In-Person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Online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Special Room Rates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628899" y="1110343"/>
            <a:ext cx="2356482" cy="1628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 Now</a:t>
            </a:r>
          </a:p>
          <a:p>
            <a:pPr algn="ctr"/>
            <a:r>
              <a:rPr lang="en-US" b="1" dirty="0" smtClean="0">
                <a:hlinkClick r:id="rId7"/>
              </a:rPr>
              <a:t>https://afcea-la.org/</a:t>
            </a:r>
            <a:endParaRPr lang="en-US" b="1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Sponsorships available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821094" y="5755728"/>
            <a:ext cx="7529804" cy="98097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6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Staso, Steve</dc:creator>
  <cp:lastModifiedBy>Staso, Steve</cp:lastModifiedBy>
  <cp:revision>2</cp:revision>
  <dcterms:created xsi:type="dcterms:W3CDTF">2021-08-31T00:16:58Z</dcterms:created>
  <dcterms:modified xsi:type="dcterms:W3CDTF">2021-08-31T00:32:20Z</dcterms:modified>
</cp:coreProperties>
</file>